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62" r:id="rId2"/>
    <p:sldId id="263" r:id="rId3"/>
    <p:sldId id="264" r:id="rId4"/>
    <p:sldId id="286" r:id="rId5"/>
    <p:sldId id="287" r:id="rId6"/>
    <p:sldId id="288" r:id="rId7"/>
    <p:sldId id="289" r:id="rId8"/>
    <p:sldId id="265" r:id="rId9"/>
    <p:sldId id="266" r:id="rId10"/>
    <p:sldId id="267" r:id="rId11"/>
    <p:sldId id="268" r:id="rId12"/>
    <p:sldId id="269" r:id="rId13"/>
    <p:sldId id="270" r:id="rId14"/>
    <p:sldId id="260" r:id="rId15"/>
    <p:sldId id="271" r:id="rId16"/>
    <p:sldId id="272" r:id="rId17"/>
    <p:sldId id="273" r:id="rId18"/>
    <p:sldId id="274" r:id="rId19"/>
    <p:sldId id="275" r:id="rId20"/>
    <p:sldId id="277" r:id="rId21"/>
    <p:sldId id="278" r:id="rId22"/>
    <p:sldId id="279" r:id="rId23"/>
    <p:sldId id="280" r:id="rId24"/>
    <p:sldId id="281" r:id="rId25"/>
    <p:sldId id="282" r:id="rId26"/>
    <p:sldId id="283" r:id="rId27"/>
    <p:sldId id="284" r:id="rId28"/>
    <p:sldId id="285" r:id="rId29"/>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CFD5EA"/>
    <a:srgbClr val="313131"/>
    <a:srgbClr val="FF5555"/>
    <a:srgbClr val="FCF8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2D8B2C-F518-1D6D-6C93-A6DA3D0D6024}" v="1" dt="2021-06-17T23:46:30.191"/>
    <p1510:client id="{DC75F415-C573-13D4-ADC8-905A085C1843}" v="11" dt="2021-06-17T23:48:09.493"/>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Estilo claro 3 - Acento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OS JOSUE CHAN GONGORA" userId="S::a18016316@alumnos.uady.mx::32f29f7c-9365-4190-ad22-90a61e8a75a1" providerId="AD" clId="Web-{1E2D8B2C-F518-1D6D-6C93-A6DA3D0D6024}"/>
    <pc:docChg chg="modSld">
      <pc:chgData name="CARLOS JOSUE CHAN GONGORA" userId="S::a18016316@alumnos.uady.mx::32f29f7c-9365-4190-ad22-90a61e8a75a1" providerId="AD" clId="Web-{1E2D8B2C-F518-1D6D-6C93-A6DA3D0D6024}" dt="2021-06-17T23:46:30.191" v="0"/>
      <pc:docMkLst>
        <pc:docMk/>
      </pc:docMkLst>
      <pc:sldChg chg="modSp">
        <pc:chgData name="CARLOS JOSUE CHAN GONGORA" userId="S::a18016316@alumnos.uady.mx::32f29f7c-9365-4190-ad22-90a61e8a75a1" providerId="AD" clId="Web-{1E2D8B2C-F518-1D6D-6C93-A6DA3D0D6024}" dt="2021-06-17T23:46:30.191" v="0"/>
        <pc:sldMkLst>
          <pc:docMk/>
          <pc:sldMk cId="60328247" sldId="270"/>
        </pc:sldMkLst>
        <pc:picChg chg="ord">
          <ac:chgData name="CARLOS JOSUE CHAN GONGORA" userId="S::a18016316@alumnos.uady.mx::32f29f7c-9365-4190-ad22-90a61e8a75a1" providerId="AD" clId="Web-{1E2D8B2C-F518-1D6D-6C93-A6DA3D0D6024}" dt="2021-06-17T23:46:30.191" v="0"/>
          <ac:picMkLst>
            <pc:docMk/>
            <pc:sldMk cId="60328247" sldId="270"/>
            <ac:picMk id="9" creationId="{D7F8C485-EDFE-4D0D-8CF9-F313E6C16765}"/>
          </ac:picMkLst>
        </pc:picChg>
      </pc:sldChg>
    </pc:docChg>
  </pc:docChgLst>
  <pc:docChgLst>
    <pc:chgData name="CARLOS JOSUE CHAN GONGORA" userId="32f29f7c-9365-4190-ad22-90a61e8a75a1" providerId="ADAL" clId="{35F9B06B-48AD-451F-B7BE-A9E02300BFDD}"/>
    <pc:docChg chg="undo custSel addSld delSld modSld sldOrd">
      <pc:chgData name="CARLOS JOSUE CHAN GONGORA" userId="32f29f7c-9365-4190-ad22-90a61e8a75a1" providerId="ADAL" clId="{35F9B06B-48AD-451F-B7BE-A9E02300BFDD}" dt="2021-06-18T01:18:01.695" v="5509" actId="20577"/>
      <pc:docMkLst>
        <pc:docMk/>
      </pc:docMkLst>
      <pc:sldChg chg="add">
        <pc:chgData name="CARLOS JOSUE CHAN GONGORA" userId="32f29f7c-9365-4190-ad22-90a61e8a75a1" providerId="ADAL" clId="{35F9B06B-48AD-451F-B7BE-A9E02300BFDD}" dt="2021-06-17T18:46:12.403" v="1645"/>
        <pc:sldMkLst>
          <pc:docMk/>
          <pc:sldMk cId="4189946594" sldId="260"/>
        </pc:sldMkLst>
      </pc:sldChg>
      <pc:sldChg chg="modSp mod">
        <pc:chgData name="CARLOS JOSUE CHAN GONGORA" userId="32f29f7c-9365-4190-ad22-90a61e8a75a1" providerId="ADAL" clId="{35F9B06B-48AD-451F-B7BE-A9E02300BFDD}" dt="2021-06-17T16:52:56.727" v="1" actId="207"/>
        <pc:sldMkLst>
          <pc:docMk/>
          <pc:sldMk cId="710738224" sldId="262"/>
        </pc:sldMkLst>
        <pc:spChg chg="mod">
          <ac:chgData name="CARLOS JOSUE CHAN GONGORA" userId="32f29f7c-9365-4190-ad22-90a61e8a75a1" providerId="ADAL" clId="{35F9B06B-48AD-451F-B7BE-A9E02300BFDD}" dt="2021-06-17T16:52:56.727" v="1" actId="207"/>
          <ac:spMkLst>
            <pc:docMk/>
            <pc:sldMk cId="710738224" sldId="262"/>
            <ac:spMk id="4" creationId="{7D5B1C70-D206-46BD-A3B0-7410A4918F52}"/>
          </ac:spMkLst>
        </pc:spChg>
        <pc:spChg chg="mod">
          <ac:chgData name="CARLOS JOSUE CHAN GONGORA" userId="32f29f7c-9365-4190-ad22-90a61e8a75a1" providerId="ADAL" clId="{35F9B06B-48AD-451F-B7BE-A9E02300BFDD}" dt="2021-06-17T16:52:48.976" v="0" actId="207"/>
          <ac:spMkLst>
            <pc:docMk/>
            <pc:sldMk cId="710738224" sldId="262"/>
            <ac:spMk id="6" creationId="{48FE0CF6-63CB-4346-928A-F4F4C6B0794F}"/>
          </ac:spMkLst>
        </pc:spChg>
      </pc:sldChg>
      <pc:sldChg chg="addSp modSp new mod">
        <pc:chgData name="CARLOS JOSUE CHAN GONGORA" userId="32f29f7c-9365-4190-ad22-90a61e8a75a1" providerId="ADAL" clId="{35F9B06B-48AD-451F-B7BE-A9E02300BFDD}" dt="2021-06-17T18:44:19.640" v="1638" actId="207"/>
        <pc:sldMkLst>
          <pc:docMk/>
          <pc:sldMk cId="3534098426" sldId="263"/>
        </pc:sldMkLst>
        <pc:spChg chg="add mod">
          <ac:chgData name="CARLOS JOSUE CHAN GONGORA" userId="32f29f7c-9365-4190-ad22-90a61e8a75a1" providerId="ADAL" clId="{35F9B06B-48AD-451F-B7BE-A9E02300BFDD}" dt="2021-06-17T18:44:17.688" v="1637" actId="207"/>
          <ac:spMkLst>
            <pc:docMk/>
            <pc:sldMk cId="3534098426" sldId="263"/>
            <ac:spMk id="4" creationId="{7427D0CB-044F-473C-A0E0-773222232E61}"/>
          </ac:spMkLst>
        </pc:spChg>
        <pc:spChg chg="add mod ord">
          <ac:chgData name="CARLOS JOSUE CHAN GONGORA" userId="32f29f7c-9365-4190-ad22-90a61e8a75a1" providerId="ADAL" clId="{35F9B06B-48AD-451F-B7BE-A9E02300BFDD}" dt="2021-06-17T18:44:19.640" v="1638" actId="207"/>
          <ac:spMkLst>
            <pc:docMk/>
            <pc:sldMk cId="3534098426" sldId="263"/>
            <ac:spMk id="5" creationId="{307D4B57-E871-44FB-880D-CD748E52C17F}"/>
          </ac:spMkLst>
        </pc:spChg>
        <pc:picChg chg="add">
          <ac:chgData name="CARLOS JOSUE CHAN GONGORA" userId="32f29f7c-9365-4190-ad22-90a61e8a75a1" providerId="ADAL" clId="{35F9B06B-48AD-451F-B7BE-A9E02300BFDD}" dt="2021-06-17T16:54:35.060" v="3" actId="22"/>
          <ac:picMkLst>
            <pc:docMk/>
            <pc:sldMk cId="3534098426" sldId="263"/>
            <ac:picMk id="3" creationId="{ADA14512-7685-4159-9BA8-0DEB74095C51}"/>
          </ac:picMkLst>
        </pc:picChg>
        <pc:picChg chg="add mod">
          <ac:chgData name="CARLOS JOSUE CHAN GONGORA" userId="32f29f7c-9365-4190-ad22-90a61e8a75a1" providerId="ADAL" clId="{35F9B06B-48AD-451F-B7BE-A9E02300BFDD}" dt="2021-06-17T16:58:48.129" v="53" actId="1076"/>
          <ac:picMkLst>
            <pc:docMk/>
            <pc:sldMk cId="3534098426" sldId="263"/>
            <ac:picMk id="7" creationId="{699E06C6-3E68-4D9F-BB96-66CD813F5BEC}"/>
          </ac:picMkLst>
        </pc:picChg>
      </pc:sldChg>
      <pc:sldChg chg="new del">
        <pc:chgData name="CARLOS JOSUE CHAN GONGORA" userId="32f29f7c-9365-4190-ad22-90a61e8a75a1" providerId="ADAL" clId="{35F9B06B-48AD-451F-B7BE-A9E02300BFDD}" dt="2021-06-17T16:54:56.577" v="5" actId="680"/>
        <pc:sldMkLst>
          <pc:docMk/>
          <pc:sldMk cId="2935945033" sldId="264"/>
        </pc:sldMkLst>
      </pc:sldChg>
      <pc:sldChg chg="addSp delSp modSp new mod">
        <pc:chgData name="CARLOS JOSUE CHAN GONGORA" userId="32f29f7c-9365-4190-ad22-90a61e8a75a1" providerId="ADAL" clId="{35F9B06B-48AD-451F-B7BE-A9E02300BFDD}" dt="2021-06-17T17:17:43.966" v="194" actId="1076"/>
        <pc:sldMkLst>
          <pc:docMk/>
          <pc:sldMk cId="3967529375" sldId="264"/>
        </pc:sldMkLst>
        <pc:spChg chg="add mod">
          <ac:chgData name="CARLOS JOSUE CHAN GONGORA" userId="32f29f7c-9365-4190-ad22-90a61e8a75a1" providerId="ADAL" clId="{35F9B06B-48AD-451F-B7BE-A9E02300BFDD}" dt="2021-06-17T17:16:22.009" v="149" actId="122"/>
          <ac:spMkLst>
            <pc:docMk/>
            <pc:sldMk cId="3967529375" sldId="264"/>
            <ac:spMk id="4" creationId="{6BACC6E2-8411-499E-957A-BEACD52BCB89}"/>
          </ac:spMkLst>
        </pc:spChg>
        <pc:spChg chg="add mod">
          <ac:chgData name="CARLOS JOSUE CHAN GONGORA" userId="32f29f7c-9365-4190-ad22-90a61e8a75a1" providerId="ADAL" clId="{35F9B06B-48AD-451F-B7BE-A9E02300BFDD}" dt="2021-06-17T17:17:43.966" v="194" actId="1076"/>
          <ac:spMkLst>
            <pc:docMk/>
            <pc:sldMk cId="3967529375" sldId="264"/>
            <ac:spMk id="8" creationId="{6CFD2584-3E74-4821-904D-0CE43B625F10}"/>
          </ac:spMkLst>
        </pc:spChg>
        <pc:spChg chg="add mod">
          <ac:chgData name="CARLOS JOSUE CHAN GONGORA" userId="32f29f7c-9365-4190-ad22-90a61e8a75a1" providerId="ADAL" clId="{35F9B06B-48AD-451F-B7BE-A9E02300BFDD}" dt="2021-06-17T17:17:29.839" v="190" actId="1076"/>
          <ac:spMkLst>
            <pc:docMk/>
            <pc:sldMk cId="3967529375" sldId="264"/>
            <ac:spMk id="9" creationId="{26AA46ED-3F31-48D6-99DF-28219BCED141}"/>
          </ac:spMkLst>
        </pc:spChg>
        <pc:spChg chg="add mod">
          <ac:chgData name="CARLOS JOSUE CHAN GONGORA" userId="32f29f7c-9365-4190-ad22-90a61e8a75a1" providerId="ADAL" clId="{35F9B06B-48AD-451F-B7BE-A9E02300BFDD}" dt="2021-06-17T17:17:34.999" v="192" actId="1076"/>
          <ac:spMkLst>
            <pc:docMk/>
            <pc:sldMk cId="3967529375" sldId="264"/>
            <ac:spMk id="10" creationId="{3562D7C9-E009-4802-B9CB-D78B3AE19979}"/>
          </ac:spMkLst>
        </pc:spChg>
        <pc:picChg chg="add mod">
          <ac:chgData name="CARLOS JOSUE CHAN GONGORA" userId="32f29f7c-9365-4190-ad22-90a61e8a75a1" providerId="ADAL" clId="{35F9B06B-48AD-451F-B7BE-A9E02300BFDD}" dt="2021-06-17T17:17:32.191" v="191" actId="1076"/>
          <ac:picMkLst>
            <pc:docMk/>
            <pc:sldMk cId="3967529375" sldId="264"/>
            <ac:picMk id="3" creationId="{0B9438D3-AC95-4193-9991-D8CA679A9745}"/>
          </ac:picMkLst>
        </pc:picChg>
        <pc:picChg chg="add del mod">
          <ac:chgData name="CARLOS JOSUE CHAN GONGORA" userId="32f29f7c-9365-4190-ad22-90a61e8a75a1" providerId="ADAL" clId="{35F9B06B-48AD-451F-B7BE-A9E02300BFDD}" dt="2021-06-17T17:15:31.720" v="128" actId="478"/>
          <ac:picMkLst>
            <pc:docMk/>
            <pc:sldMk cId="3967529375" sldId="264"/>
            <ac:picMk id="7" creationId="{1996A97B-ED45-4BB5-A62C-153D27EDCAF2}"/>
          </ac:picMkLst>
        </pc:picChg>
        <pc:picChg chg="add mod">
          <ac:chgData name="CARLOS JOSUE CHAN GONGORA" userId="32f29f7c-9365-4190-ad22-90a61e8a75a1" providerId="ADAL" clId="{35F9B06B-48AD-451F-B7BE-A9E02300BFDD}" dt="2021-06-17T17:17:41.166" v="193" actId="1076"/>
          <ac:picMkLst>
            <pc:docMk/>
            <pc:sldMk cId="3967529375" sldId="264"/>
            <ac:picMk id="1026" creationId="{2C23F631-4BB4-4E1D-BC02-2E2A2B612A7F}"/>
          </ac:picMkLst>
        </pc:picChg>
        <pc:picChg chg="add mod">
          <ac:chgData name="CARLOS JOSUE CHAN GONGORA" userId="32f29f7c-9365-4190-ad22-90a61e8a75a1" providerId="ADAL" clId="{35F9B06B-48AD-451F-B7BE-A9E02300BFDD}" dt="2021-06-17T17:17:26.526" v="189" actId="1076"/>
          <ac:picMkLst>
            <pc:docMk/>
            <pc:sldMk cId="3967529375" sldId="264"/>
            <ac:picMk id="1028" creationId="{BD51B003-3ACE-4C87-AC9B-F6FE79A0D406}"/>
          </ac:picMkLst>
        </pc:picChg>
      </pc:sldChg>
      <pc:sldChg chg="addSp delSp modSp add mod">
        <pc:chgData name="CARLOS JOSUE CHAN GONGORA" userId="32f29f7c-9365-4190-ad22-90a61e8a75a1" providerId="ADAL" clId="{35F9B06B-48AD-451F-B7BE-A9E02300BFDD}" dt="2021-06-17T17:26:43.858" v="284" actId="20577"/>
        <pc:sldMkLst>
          <pc:docMk/>
          <pc:sldMk cId="132235264" sldId="265"/>
        </pc:sldMkLst>
        <pc:spChg chg="del mod">
          <ac:chgData name="CARLOS JOSUE CHAN GONGORA" userId="32f29f7c-9365-4190-ad22-90a61e8a75a1" providerId="ADAL" clId="{35F9B06B-48AD-451F-B7BE-A9E02300BFDD}" dt="2021-06-17T17:19:29.734" v="215" actId="478"/>
          <ac:spMkLst>
            <pc:docMk/>
            <pc:sldMk cId="132235264" sldId="265"/>
            <ac:spMk id="4" creationId="{6BACC6E2-8411-499E-957A-BEACD52BCB89}"/>
          </ac:spMkLst>
        </pc:spChg>
        <pc:spChg chg="del mod">
          <ac:chgData name="CARLOS JOSUE CHAN GONGORA" userId="32f29f7c-9365-4190-ad22-90a61e8a75a1" providerId="ADAL" clId="{35F9B06B-48AD-451F-B7BE-A9E02300BFDD}" dt="2021-06-17T17:20:18.733" v="234" actId="478"/>
          <ac:spMkLst>
            <pc:docMk/>
            <pc:sldMk cId="132235264" sldId="265"/>
            <ac:spMk id="8" creationId="{6CFD2584-3E74-4821-904D-0CE43B625F10}"/>
          </ac:spMkLst>
        </pc:spChg>
        <pc:spChg chg="del">
          <ac:chgData name="CARLOS JOSUE CHAN GONGORA" userId="32f29f7c-9365-4190-ad22-90a61e8a75a1" providerId="ADAL" clId="{35F9B06B-48AD-451F-B7BE-A9E02300BFDD}" dt="2021-06-17T17:20:19.677" v="235" actId="478"/>
          <ac:spMkLst>
            <pc:docMk/>
            <pc:sldMk cId="132235264" sldId="265"/>
            <ac:spMk id="9" creationId="{26AA46ED-3F31-48D6-99DF-28219BCED141}"/>
          </ac:spMkLst>
        </pc:spChg>
        <pc:spChg chg="del">
          <ac:chgData name="CARLOS JOSUE CHAN GONGORA" userId="32f29f7c-9365-4190-ad22-90a61e8a75a1" providerId="ADAL" clId="{35F9B06B-48AD-451F-B7BE-A9E02300BFDD}" dt="2021-06-17T17:20:20.581" v="236" actId="478"/>
          <ac:spMkLst>
            <pc:docMk/>
            <pc:sldMk cId="132235264" sldId="265"/>
            <ac:spMk id="10" creationId="{3562D7C9-E009-4802-B9CB-D78B3AE19979}"/>
          </ac:spMkLst>
        </pc:spChg>
        <pc:spChg chg="add mod">
          <ac:chgData name="CARLOS JOSUE CHAN GONGORA" userId="32f29f7c-9365-4190-ad22-90a61e8a75a1" providerId="ADAL" clId="{35F9B06B-48AD-451F-B7BE-A9E02300BFDD}" dt="2021-06-17T17:19:34.414" v="230" actId="20577"/>
          <ac:spMkLst>
            <pc:docMk/>
            <pc:sldMk cId="132235264" sldId="265"/>
            <ac:spMk id="11" creationId="{E836FE62-E242-4277-B868-8A1C2FBB4497}"/>
          </ac:spMkLst>
        </pc:spChg>
        <pc:spChg chg="add mod">
          <ac:chgData name="CARLOS JOSUE CHAN GONGORA" userId="32f29f7c-9365-4190-ad22-90a61e8a75a1" providerId="ADAL" clId="{35F9B06B-48AD-451F-B7BE-A9E02300BFDD}" dt="2021-06-17T17:26:30.257" v="270" actId="1076"/>
          <ac:spMkLst>
            <pc:docMk/>
            <pc:sldMk cId="132235264" sldId="265"/>
            <ac:spMk id="12" creationId="{C47993BE-C05F-42A0-9E46-3339DEBA9290}"/>
          </ac:spMkLst>
        </pc:spChg>
        <pc:spChg chg="add mod">
          <ac:chgData name="CARLOS JOSUE CHAN GONGORA" userId="32f29f7c-9365-4190-ad22-90a61e8a75a1" providerId="ADAL" clId="{35F9B06B-48AD-451F-B7BE-A9E02300BFDD}" dt="2021-06-17T17:26:43.858" v="284" actId="20577"/>
          <ac:spMkLst>
            <pc:docMk/>
            <pc:sldMk cId="132235264" sldId="265"/>
            <ac:spMk id="15" creationId="{C2216818-8F50-4843-80DB-03DFD9052C9B}"/>
          </ac:spMkLst>
        </pc:spChg>
        <pc:picChg chg="del">
          <ac:chgData name="CARLOS JOSUE CHAN GONGORA" userId="32f29f7c-9365-4190-ad22-90a61e8a75a1" providerId="ADAL" clId="{35F9B06B-48AD-451F-B7BE-A9E02300BFDD}" dt="2021-06-17T17:20:21.101" v="237" actId="478"/>
          <ac:picMkLst>
            <pc:docMk/>
            <pc:sldMk cId="132235264" sldId="265"/>
            <ac:picMk id="3" creationId="{0B9438D3-AC95-4193-9991-D8CA679A9745}"/>
          </ac:picMkLst>
        </pc:picChg>
        <pc:picChg chg="add mod">
          <ac:chgData name="CARLOS JOSUE CHAN GONGORA" userId="32f29f7c-9365-4190-ad22-90a61e8a75a1" providerId="ADAL" clId="{35F9B06B-48AD-451F-B7BE-A9E02300BFDD}" dt="2021-06-17T17:26:28.170" v="269" actId="1076"/>
          <ac:picMkLst>
            <pc:docMk/>
            <pc:sldMk cId="132235264" sldId="265"/>
            <ac:picMk id="5" creationId="{2EE04102-8244-4A7E-B99F-46160586E084}"/>
          </ac:picMkLst>
        </pc:picChg>
        <pc:picChg chg="add mod modCrop">
          <ac:chgData name="CARLOS JOSUE CHAN GONGORA" userId="32f29f7c-9365-4190-ad22-90a61e8a75a1" providerId="ADAL" clId="{35F9B06B-48AD-451F-B7BE-A9E02300BFDD}" dt="2021-06-17T17:26:32.185" v="271" actId="1076"/>
          <ac:picMkLst>
            <pc:docMk/>
            <pc:sldMk cId="132235264" sldId="265"/>
            <ac:picMk id="7" creationId="{0B213B83-BD9A-4E55-B9FC-01D6E4E8D1A7}"/>
          </ac:picMkLst>
        </pc:picChg>
        <pc:picChg chg="del">
          <ac:chgData name="CARLOS JOSUE CHAN GONGORA" userId="32f29f7c-9365-4190-ad22-90a61e8a75a1" providerId="ADAL" clId="{35F9B06B-48AD-451F-B7BE-A9E02300BFDD}" dt="2021-06-17T17:20:16.205" v="231" actId="478"/>
          <ac:picMkLst>
            <pc:docMk/>
            <pc:sldMk cId="132235264" sldId="265"/>
            <ac:picMk id="1026" creationId="{2C23F631-4BB4-4E1D-BC02-2E2A2B612A7F}"/>
          </ac:picMkLst>
        </pc:picChg>
        <pc:picChg chg="del">
          <ac:chgData name="CARLOS JOSUE CHAN GONGORA" userId="32f29f7c-9365-4190-ad22-90a61e8a75a1" providerId="ADAL" clId="{35F9B06B-48AD-451F-B7BE-A9E02300BFDD}" dt="2021-06-17T17:20:17.597" v="233" actId="478"/>
          <ac:picMkLst>
            <pc:docMk/>
            <pc:sldMk cId="132235264" sldId="265"/>
            <ac:picMk id="1028" creationId="{BD51B003-3ACE-4C87-AC9B-F6FE79A0D406}"/>
          </ac:picMkLst>
        </pc:picChg>
      </pc:sldChg>
      <pc:sldChg chg="addSp delSp modSp add mod">
        <pc:chgData name="CARLOS JOSUE CHAN GONGORA" userId="32f29f7c-9365-4190-ad22-90a61e8a75a1" providerId="ADAL" clId="{35F9B06B-48AD-451F-B7BE-A9E02300BFDD}" dt="2021-06-17T18:18:38.349" v="354" actId="1076"/>
        <pc:sldMkLst>
          <pc:docMk/>
          <pc:sldMk cId="2206256271" sldId="266"/>
        </pc:sldMkLst>
        <pc:spChg chg="mod">
          <ac:chgData name="CARLOS JOSUE CHAN GONGORA" userId="32f29f7c-9365-4190-ad22-90a61e8a75a1" providerId="ADAL" clId="{35F9B06B-48AD-451F-B7BE-A9E02300BFDD}" dt="2021-06-17T17:28:54.304" v="327" actId="1076"/>
          <ac:spMkLst>
            <pc:docMk/>
            <pc:sldMk cId="2206256271" sldId="266"/>
            <ac:spMk id="12" creationId="{C47993BE-C05F-42A0-9E46-3339DEBA9290}"/>
          </ac:spMkLst>
        </pc:spChg>
        <pc:spChg chg="mod">
          <ac:chgData name="CARLOS JOSUE CHAN GONGORA" userId="32f29f7c-9365-4190-ad22-90a61e8a75a1" providerId="ADAL" clId="{35F9B06B-48AD-451F-B7BE-A9E02300BFDD}" dt="2021-06-17T18:18:38.349" v="354" actId="1076"/>
          <ac:spMkLst>
            <pc:docMk/>
            <pc:sldMk cId="2206256271" sldId="266"/>
            <ac:spMk id="15" creationId="{C2216818-8F50-4843-80DB-03DFD9052C9B}"/>
          </ac:spMkLst>
        </pc:spChg>
        <pc:picChg chg="add del mod modCrop">
          <ac:chgData name="CARLOS JOSUE CHAN GONGORA" userId="32f29f7c-9365-4190-ad22-90a61e8a75a1" providerId="ADAL" clId="{35F9B06B-48AD-451F-B7BE-A9E02300BFDD}" dt="2021-06-17T17:27:51.217" v="305" actId="478"/>
          <ac:picMkLst>
            <pc:docMk/>
            <pc:sldMk cId="2206256271" sldId="266"/>
            <ac:picMk id="3" creationId="{72959860-D919-496F-868D-219299A3FF11}"/>
          </ac:picMkLst>
        </pc:picChg>
        <pc:picChg chg="del">
          <ac:chgData name="CARLOS JOSUE CHAN GONGORA" userId="32f29f7c-9365-4190-ad22-90a61e8a75a1" providerId="ADAL" clId="{35F9B06B-48AD-451F-B7BE-A9E02300BFDD}" dt="2021-06-17T17:27:11.849" v="286" actId="478"/>
          <ac:picMkLst>
            <pc:docMk/>
            <pc:sldMk cId="2206256271" sldId="266"/>
            <ac:picMk id="5" creationId="{2EE04102-8244-4A7E-B99F-46160586E084}"/>
          </ac:picMkLst>
        </pc:picChg>
        <pc:picChg chg="add mod modCrop">
          <ac:chgData name="CARLOS JOSUE CHAN GONGORA" userId="32f29f7c-9365-4190-ad22-90a61e8a75a1" providerId="ADAL" clId="{35F9B06B-48AD-451F-B7BE-A9E02300BFDD}" dt="2021-06-17T17:28:51.064" v="326" actId="1076"/>
          <ac:picMkLst>
            <pc:docMk/>
            <pc:sldMk cId="2206256271" sldId="266"/>
            <ac:picMk id="6" creationId="{7AA28314-1260-4891-8DBE-800C955E1E7B}"/>
          </ac:picMkLst>
        </pc:picChg>
        <pc:picChg chg="del">
          <ac:chgData name="CARLOS JOSUE CHAN GONGORA" userId="32f29f7c-9365-4190-ad22-90a61e8a75a1" providerId="ADAL" clId="{35F9B06B-48AD-451F-B7BE-A9E02300BFDD}" dt="2021-06-17T17:28:28.033" v="313" actId="478"/>
          <ac:picMkLst>
            <pc:docMk/>
            <pc:sldMk cId="2206256271" sldId="266"/>
            <ac:picMk id="7" creationId="{0B213B83-BD9A-4E55-B9FC-01D6E4E8D1A7}"/>
          </ac:picMkLst>
        </pc:picChg>
        <pc:picChg chg="add mod">
          <ac:chgData name="CARLOS JOSUE CHAN GONGORA" userId="32f29f7c-9365-4190-ad22-90a61e8a75a1" providerId="ADAL" clId="{35F9B06B-48AD-451F-B7BE-A9E02300BFDD}" dt="2021-06-17T17:29:00.896" v="328" actId="1076"/>
          <ac:picMkLst>
            <pc:docMk/>
            <pc:sldMk cId="2206256271" sldId="266"/>
            <ac:picMk id="13" creationId="{6530553E-DC66-46F0-B0E9-92667CD1DDA4}"/>
          </ac:picMkLst>
        </pc:picChg>
      </pc:sldChg>
      <pc:sldChg chg="addSp modSp new mod">
        <pc:chgData name="CARLOS JOSUE CHAN GONGORA" userId="32f29f7c-9365-4190-ad22-90a61e8a75a1" providerId="ADAL" clId="{35F9B06B-48AD-451F-B7BE-A9E02300BFDD}" dt="2021-06-17T18:44:08.904" v="1636" actId="207"/>
        <pc:sldMkLst>
          <pc:docMk/>
          <pc:sldMk cId="2934818924" sldId="267"/>
        </pc:sldMkLst>
        <pc:spChg chg="add mod">
          <ac:chgData name="CARLOS JOSUE CHAN GONGORA" userId="32f29f7c-9365-4190-ad22-90a61e8a75a1" providerId="ADAL" clId="{35F9B06B-48AD-451F-B7BE-A9E02300BFDD}" dt="2021-06-17T18:44:08.904" v="1636" actId="207"/>
          <ac:spMkLst>
            <pc:docMk/>
            <pc:sldMk cId="2934818924" sldId="267"/>
            <ac:spMk id="4" creationId="{47D4C29B-3700-4921-9E3E-731CBFA6369F}"/>
          </ac:spMkLst>
        </pc:spChg>
        <pc:spChg chg="add mod">
          <ac:chgData name="CARLOS JOSUE CHAN GONGORA" userId="32f29f7c-9365-4190-ad22-90a61e8a75a1" providerId="ADAL" clId="{35F9B06B-48AD-451F-B7BE-A9E02300BFDD}" dt="2021-06-17T18:44:06.233" v="1635" actId="207"/>
          <ac:spMkLst>
            <pc:docMk/>
            <pc:sldMk cId="2934818924" sldId="267"/>
            <ac:spMk id="5" creationId="{11476276-6F03-4DF9-AE15-8B6F1E6E03FC}"/>
          </ac:spMkLst>
        </pc:spChg>
        <pc:picChg chg="add">
          <ac:chgData name="CARLOS JOSUE CHAN GONGORA" userId="32f29f7c-9365-4190-ad22-90a61e8a75a1" providerId="ADAL" clId="{35F9B06B-48AD-451F-B7BE-A9E02300BFDD}" dt="2021-06-17T17:30:10.823" v="331" actId="22"/>
          <ac:picMkLst>
            <pc:docMk/>
            <pc:sldMk cId="2934818924" sldId="267"/>
            <ac:picMk id="3" creationId="{E351AFA4-671E-44D9-9D36-A9956F39473F}"/>
          </ac:picMkLst>
        </pc:picChg>
        <pc:picChg chg="add mod">
          <ac:chgData name="CARLOS JOSUE CHAN GONGORA" userId="32f29f7c-9365-4190-ad22-90a61e8a75a1" providerId="ADAL" clId="{35F9B06B-48AD-451F-B7BE-A9E02300BFDD}" dt="2021-06-17T17:32:35.887" v="353" actId="1076"/>
          <ac:picMkLst>
            <pc:docMk/>
            <pc:sldMk cId="2934818924" sldId="267"/>
            <ac:picMk id="7" creationId="{7E8A6024-0579-415A-8319-28712E21521C}"/>
          </ac:picMkLst>
        </pc:picChg>
      </pc:sldChg>
      <pc:sldChg chg="addSp modSp new mod">
        <pc:chgData name="CARLOS JOSUE CHAN GONGORA" userId="32f29f7c-9365-4190-ad22-90a61e8a75a1" providerId="ADAL" clId="{35F9B06B-48AD-451F-B7BE-A9E02300BFDD}" dt="2021-06-17T18:44:37.513" v="1640" actId="207"/>
        <pc:sldMkLst>
          <pc:docMk/>
          <pc:sldMk cId="4078920918" sldId="268"/>
        </pc:sldMkLst>
        <pc:spChg chg="add mod">
          <ac:chgData name="CARLOS JOSUE CHAN GONGORA" userId="32f29f7c-9365-4190-ad22-90a61e8a75a1" providerId="ADAL" clId="{35F9B06B-48AD-451F-B7BE-A9E02300BFDD}" dt="2021-06-17T18:28:37.698" v="1292" actId="120"/>
          <ac:spMkLst>
            <pc:docMk/>
            <pc:sldMk cId="4078920918" sldId="268"/>
            <ac:spMk id="4" creationId="{BAE40A00-8761-49AC-9957-CF55CB8700BA}"/>
          </ac:spMkLst>
        </pc:spChg>
        <pc:spChg chg="add mod">
          <ac:chgData name="CARLOS JOSUE CHAN GONGORA" userId="32f29f7c-9365-4190-ad22-90a61e8a75a1" providerId="ADAL" clId="{35F9B06B-48AD-451F-B7BE-A9E02300BFDD}" dt="2021-06-17T18:44:37.513" v="1640" actId="207"/>
          <ac:spMkLst>
            <pc:docMk/>
            <pc:sldMk cId="4078920918" sldId="268"/>
            <ac:spMk id="5" creationId="{D2074207-50EE-45BC-9851-1E8A9A7205CD}"/>
          </ac:spMkLst>
        </pc:spChg>
        <pc:picChg chg="add mod">
          <ac:chgData name="CARLOS JOSUE CHAN GONGORA" userId="32f29f7c-9365-4190-ad22-90a61e8a75a1" providerId="ADAL" clId="{35F9B06B-48AD-451F-B7BE-A9E02300BFDD}" dt="2021-06-17T18:40:15.113" v="1590" actId="1076"/>
          <ac:picMkLst>
            <pc:docMk/>
            <pc:sldMk cId="4078920918" sldId="268"/>
            <ac:picMk id="3" creationId="{0E4AAA9E-2669-44CB-8123-F6FDC263A175}"/>
          </ac:picMkLst>
        </pc:picChg>
      </pc:sldChg>
      <pc:sldChg chg="addSp delSp modSp add mod delAnim modAnim">
        <pc:chgData name="CARLOS JOSUE CHAN GONGORA" userId="32f29f7c-9365-4190-ad22-90a61e8a75a1" providerId="ADAL" clId="{35F9B06B-48AD-451F-B7BE-A9E02300BFDD}" dt="2021-06-17T18:44:50.527" v="1641" actId="207"/>
        <pc:sldMkLst>
          <pc:docMk/>
          <pc:sldMk cId="94406507" sldId="269"/>
        </pc:sldMkLst>
        <pc:spChg chg="mod">
          <ac:chgData name="CARLOS JOSUE CHAN GONGORA" userId="32f29f7c-9365-4190-ad22-90a61e8a75a1" providerId="ADAL" clId="{35F9B06B-48AD-451F-B7BE-A9E02300BFDD}" dt="2021-06-17T18:28:27.400" v="1291" actId="1076"/>
          <ac:spMkLst>
            <pc:docMk/>
            <pc:sldMk cId="94406507" sldId="269"/>
            <ac:spMk id="4" creationId="{BAE40A00-8761-49AC-9957-CF55CB8700BA}"/>
          </ac:spMkLst>
        </pc:spChg>
        <pc:spChg chg="mod">
          <ac:chgData name="CARLOS JOSUE CHAN GONGORA" userId="32f29f7c-9365-4190-ad22-90a61e8a75a1" providerId="ADAL" clId="{35F9B06B-48AD-451F-B7BE-A9E02300BFDD}" dt="2021-06-17T18:44:50.527" v="1641" actId="207"/>
          <ac:spMkLst>
            <pc:docMk/>
            <pc:sldMk cId="94406507" sldId="269"/>
            <ac:spMk id="5" creationId="{D2074207-50EE-45BC-9851-1E8A9A7205CD}"/>
          </ac:spMkLst>
        </pc:spChg>
        <pc:picChg chg="add del mod">
          <ac:chgData name="CARLOS JOSUE CHAN GONGORA" userId="32f29f7c-9365-4190-ad22-90a61e8a75a1" providerId="ADAL" clId="{35F9B06B-48AD-451F-B7BE-A9E02300BFDD}" dt="2021-06-17T18:39:56.478" v="1587" actId="478"/>
          <ac:picMkLst>
            <pc:docMk/>
            <pc:sldMk cId="94406507" sldId="269"/>
            <ac:picMk id="2" creationId="{EF433CC1-9EAE-4625-B346-B3255EBF49ED}"/>
          </ac:picMkLst>
        </pc:picChg>
        <pc:picChg chg="del">
          <ac:chgData name="CARLOS JOSUE CHAN GONGORA" userId="32f29f7c-9365-4190-ad22-90a61e8a75a1" providerId="ADAL" clId="{35F9B06B-48AD-451F-B7BE-A9E02300BFDD}" dt="2021-06-17T18:35:51.831" v="1572" actId="478"/>
          <ac:picMkLst>
            <pc:docMk/>
            <pc:sldMk cId="94406507" sldId="269"/>
            <ac:picMk id="3" creationId="{0E4AAA9E-2669-44CB-8123-F6FDC263A175}"/>
          </ac:picMkLst>
        </pc:picChg>
        <pc:picChg chg="add mod">
          <ac:chgData name="CARLOS JOSUE CHAN GONGORA" userId="32f29f7c-9365-4190-ad22-90a61e8a75a1" providerId="ADAL" clId="{35F9B06B-48AD-451F-B7BE-A9E02300BFDD}" dt="2021-06-17T18:40:33.346" v="1592" actId="1076"/>
          <ac:picMkLst>
            <pc:docMk/>
            <pc:sldMk cId="94406507" sldId="269"/>
            <ac:picMk id="7" creationId="{598B956C-14F2-4150-98BD-D170435B3018}"/>
          </ac:picMkLst>
        </pc:picChg>
      </pc:sldChg>
      <pc:sldChg chg="addSp delSp modSp add mod ord">
        <pc:chgData name="CARLOS JOSUE CHAN GONGORA" userId="32f29f7c-9365-4190-ad22-90a61e8a75a1" providerId="ADAL" clId="{35F9B06B-48AD-451F-B7BE-A9E02300BFDD}" dt="2021-06-17T23:46:52.386" v="2760" actId="1076"/>
        <pc:sldMkLst>
          <pc:docMk/>
          <pc:sldMk cId="60328247" sldId="270"/>
        </pc:sldMkLst>
        <pc:spChg chg="mod">
          <ac:chgData name="CARLOS JOSUE CHAN GONGORA" userId="32f29f7c-9365-4190-ad22-90a61e8a75a1" providerId="ADAL" clId="{35F9B06B-48AD-451F-B7BE-A9E02300BFDD}" dt="2021-06-17T18:44:57.249" v="1643" actId="207"/>
          <ac:spMkLst>
            <pc:docMk/>
            <pc:sldMk cId="60328247" sldId="270"/>
            <ac:spMk id="4" creationId="{7427D0CB-044F-473C-A0E0-773222232E61}"/>
          </ac:spMkLst>
        </pc:spChg>
        <pc:spChg chg="mod">
          <ac:chgData name="CARLOS JOSUE CHAN GONGORA" userId="32f29f7c-9365-4190-ad22-90a61e8a75a1" providerId="ADAL" clId="{35F9B06B-48AD-451F-B7BE-A9E02300BFDD}" dt="2021-06-17T23:46:52.386" v="2760" actId="1076"/>
          <ac:spMkLst>
            <pc:docMk/>
            <pc:sldMk cId="60328247" sldId="270"/>
            <ac:spMk id="5" creationId="{307D4B57-E871-44FB-880D-CD748E52C17F}"/>
          </ac:spMkLst>
        </pc:spChg>
        <pc:picChg chg="mod">
          <ac:chgData name="CARLOS JOSUE CHAN GONGORA" userId="32f29f7c-9365-4190-ad22-90a61e8a75a1" providerId="ADAL" clId="{35F9B06B-48AD-451F-B7BE-A9E02300BFDD}" dt="2021-06-17T18:41:56.604" v="1617" actId="1076"/>
          <ac:picMkLst>
            <pc:docMk/>
            <pc:sldMk cId="60328247" sldId="270"/>
            <ac:picMk id="3" creationId="{ADA14512-7685-4159-9BA8-0DEB74095C51}"/>
          </ac:picMkLst>
        </pc:picChg>
        <pc:picChg chg="add del mod">
          <ac:chgData name="CARLOS JOSUE CHAN GONGORA" userId="32f29f7c-9365-4190-ad22-90a61e8a75a1" providerId="ADAL" clId="{35F9B06B-48AD-451F-B7BE-A9E02300BFDD}" dt="2021-06-17T18:43:37.768" v="1628" actId="478"/>
          <ac:picMkLst>
            <pc:docMk/>
            <pc:sldMk cId="60328247" sldId="270"/>
            <ac:picMk id="6" creationId="{55AB2FE7-5F6F-485A-8C35-4143837FF4AD}"/>
          </ac:picMkLst>
        </pc:picChg>
        <pc:picChg chg="del">
          <ac:chgData name="CARLOS JOSUE CHAN GONGORA" userId="32f29f7c-9365-4190-ad22-90a61e8a75a1" providerId="ADAL" clId="{35F9B06B-48AD-451F-B7BE-A9E02300BFDD}" dt="2021-06-17T18:43:22.745" v="1626" actId="478"/>
          <ac:picMkLst>
            <pc:docMk/>
            <pc:sldMk cId="60328247" sldId="270"/>
            <ac:picMk id="7" creationId="{699E06C6-3E68-4D9F-BB96-66CD813F5BEC}"/>
          </ac:picMkLst>
        </pc:picChg>
        <pc:picChg chg="add mod">
          <ac:chgData name="CARLOS JOSUE CHAN GONGORA" userId="32f29f7c-9365-4190-ad22-90a61e8a75a1" providerId="ADAL" clId="{35F9B06B-48AD-451F-B7BE-A9E02300BFDD}" dt="2021-06-17T18:43:51.776" v="1634" actId="1076"/>
          <ac:picMkLst>
            <pc:docMk/>
            <pc:sldMk cId="60328247" sldId="270"/>
            <ac:picMk id="9" creationId="{D7F8C485-EDFE-4D0D-8CF9-F313E6C16765}"/>
          </ac:picMkLst>
        </pc:picChg>
      </pc:sldChg>
      <pc:sldChg chg="new del">
        <pc:chgData name="CARLOS JOSUE CHAN GONGORA" userId="32f29f7c-9365-4190-ad22-90a61e8a75a1" providerId="ADAL" clId="{35F9B06B-48AD-451F-B7BE-A9E02300BFDD}" dt="2021-06-17T18:46:14.682" v="1646" actId="47"/>
        <pc:sldMkLst>
          <pc:docMk/>
          <pc:sldMk cId="1060807657" sldId="271"/>
        </pc:sldMkLst>
      </pc:sldChg>
      <pc:sldChg chg="addSp delSp modSp add mod">
        <pc:chgData name="CARLOS JOSUE CHAN GONGORA" userId="32f29f7c-9365-4190-ad22-90a61e8a75a1" providerId="ADAL" clId="{35F9B06B-48AD-451F-B7BE-A9E02300BFDD}" dt="2021-06-17T18:49:00.590" v="1697" actId="1076"/>
        <pc:sldMkLst>
          <pc:docMk/>
          <pc:sldMk cId="2713975061" sldId="271"/>
        </pc:sldMkLst>
        <pc:spChg chg="add del">
          <ac:chgData name="CARLOS JOSUE CHAN GONGORA" userId="32f29f7c-9365-4190-ad22-90a61e8a75a1" providerId="ADAL" clId="{35F9B06B-48AD-451F-B7BE-A9E02300BFDD}" dt="2021-06-17T18:47:16.646" v="1649" actId="478"/>
          <ac:spMkLst>
            <pc:docMk/>
            <pc:sldMk cId="2713975061" sldId="271"/>
            <ac:spMk id="2" creationId="{E8ADEBC1-0DA5-4370-9AB8-DBE309BC0F55}"/>
          </ac:spMkLst>
        </pc:spChg>
        <pc:spChg chg="add mod">
          <ac:chgData name="CARLOS JOSUE CHAN GONGORA" userId="32f29f7c-9365-4190-ad22-90a61e8a75a1" providerId="ADAL" clId="{35F9B06B-48AD-451F-B7BE-A9E02300BFDD}" dt="2021-06-17T18:49:00.590" v="1697" actId="1076"/>
          <ac:spMkLst>
            <pc:docMk/>
            <pc:sldMk cId="2713975061" sldId="271"/>
            <ac:spMk id="4" creationId="{266B0AB9-7B93-4B2E-BB05-C82D64702630}"/>
          </ac:spMkLst>
        </pc:spChg>
      </pc:sldChg>
      <pc:sldChg chg="addSp modSp add mod">
        <pc:chgData name="CARLOS JOSUE CHAN GONGORA" userId="32f29f7c-9365-4190-ad22-90a61e8a75a1" providerId="ADAL" clId="{35F9B06B-48AD-451F-B7BE-A9E02300BFDD}" dt="2021-06-17T18:50:13.524" v="1729" actId="1076"/>
        <pc:sldMkLst>
          <pc:docMk/>
          <pc:sldMk cId="2682194525" sldId="272"/>
        </pc:sldMkLst>
        <pc:spChg chg="add mod">
          <ac:chgData name="CARLOS JOSUE CHAN GONGORA" userId="32f29f7c-9365-4190-ad22-90a61e8a75a1" providerId="ADAL" clId="{35F9B06B-48AD-451F-B7BE-A9E02300BFDD}" dt="2021-06-17T18:50:13.524" v="1729" actId="1076"/>
          <ac:spMkLst>
            <pc:docMk/>
            <pc:sldMk cId="2682194525" sldId="272"/>
            <ac:spMk id="6" creationId="{36DE0A09-26E2-44AA-A752-9AED29835C6A}"/>
          </ac:spMkLst>
        </pc:spChg>
        <pc:picChg chg="mod">
          <ac:chgData name="CARLOS JOSUE CHAN GONGORA" userId="32f29f7c-9365-4190-ad22-90a61e8a75a1" providerId="ADAL" clId="{35F9B06B-48AD-451F-B7BE-A9E02300BFDD}" dt="2021-06-17T18:50:08.484" v="1727" actId="1076"/>
          <ac:picMkLst>
            <pc:docMk/>
            <pc:sldMk cId="2682194525" sldId="272"/>
            <ac:picMk id="5" creationId="{F266E67A-0FA8-4836-81EF-EA2CC591F74D}"/>
          </ac:picMkLst>
        </pc:picChg>
        <pc:picChg chg="mod">
          <ac:chgData name="CARLOS JOSUE CHAN GONGORA" userId="32f29f7c-9365-4190-ad22-90a61e8a75a1" providerId="ADAL" clId="{35F9B06B-48AD-451F-B7BE-A9E02300BFDD}" dt="2021-06-17T18:50:10.236" v="1728" actId="1076"/>
          <ac:picMkLst>
            <pc:docMk/>
            <pc:sldMk cId="2682194525" sldId="272"/>
            <ac:picMk id="7" creationId="{692E958A-7379-4F60-AFC4-0A6B10AB2BE2}"/>
          </ac:picMkLst>
        </pc:picChg>
      </pc:sldChg>
      <pc:sldChg chg="addSp delSp modSp add mod">
        <pc:chgData name="CARLOS JOSUE CHAN GONGORA" userId="32f29f7c-9365-4190-ad22-90a61e8a75a1" providerId="ADAL" clId="{35F9B06B-48AD-451F-B7BE-A9E02300BFDD}" dt="2021-06-17T18:50:56.637" v="1740" actId="1076"/>
        <pc:sldMkLst>
          <pc:docMk/>
          <pc:sldMk cId="3695686188" sldId="273"/>
        </pc:sldMkLst>
        <pc:spChg chg="del">
          <ac:chgData name="CARLOS JOSUE CHAN GONGORA" userId="32f29f7c-9365-4190-ad22-90a61e8a75a1" providerId="ADAL" clId="{35F9B06B-48AD-451F-B7BE-A9E02300BFDD}" dt="2021-06-17T18:50:50.541" v="1739" actId="478"/>
          <ac:spMkLst>
            <pc:docMk/>
            <pc:sldMk cId="3695686188" sldId="273"/>
            <ac:spMk id="4" creationId="{1604B838-9F69-4628-B1EC-863ABB7DB3ED}"/>
          </ac:spMkLst>
        </pc:spChg>
        <pc:spChg chg="add mod">
          <ac:chgData name="CARLOS JOSUE CHAN GONGORA" userId="32f29f7c-9365-4190-ad22-90a61e8a75a1" providerId="ADAL" clId="{35F9B06B-48AD-451F-B7BE-A9E02300BFDD}" dt="2021-06-17T18:50:56.637" v="1740" actId="1076"/>
          <ac:spMkLst>
            <pc:docMk/>
            <pc:sldMk cId="3695686188" sldId="273"/>
            <ac:spMk id="5" creationId="{4DA26E1E-B252-4C54-B0D6-58157A1617C7}"/>
          </ac:spMkLst>
        </pc:spChg>
      </pc:sldChg>
      <pc:sldChg chg="addSp modSp new mod">
        <pc:chgData name="CARLOS JOSUE CHAN GONGORA" userId="32f29f7c-9365-4190-ad22-90a61e8a75a1" providerId="ADAL" clId="{35F9B06B-48AD-451F-B7BE-A9E02300BFDD}" dt="2021-06-17T18:56:22.474" v="2186" actId="1076"/>
        <pc:sldMkLst>
          <pc:docMk/>
          <pc:sldMk cId="4017540545" sldId="274"/>
        </pc:sldMkLst>
        <pc:spChg chg="add mod">
          <ac:chgData name="CARLOS JOSUE CHAN GONGORA" userId="32f29f7c-9365-4190-ad22-90a61e8a75a1" providerId="ADAL" clId="{35F9B06B-48AD-451F-B7BE-A9E02300BFDD}" dt="2021-06-17T18:51:40.827" v="1756" actId="1076"/>
          <ac:spMkLst>
            <pc:docMk/>
            <pc:sldMk cId="4017540545" sldId="274"/>
            <ac:spMk id="4" creationId="{6F2506F1-9B2E-45C6-B633-89891BABBCD2}"/>
          </ac:spMkLst>
        </pc:spChg>
        <pc:spChg chg="add mod">
          <ac:chgData name="CARLOS JOSUE CHAN GONGORA" userId="32f29f7c-9365-4190-ad22-90a61e8a75a1" providerId="ADAL" clId="{35F9B06B-48AD-451F-B7BE-A9E02300BFDD}" dt="2021-06-17T18:55:55.202" v="2184" actId="20577"/>
          <ac:spMkLst>
            <pc:docMk/>
            <pc:sldMk cId="4017540545" sldId="274"/>
            <ac:spMk id="5" creationId="{72EE21D0-7647-4C18-B0D2-D885CBBAC376}"/>
          </ac:spMkLst>
        </pc:spChg>
        <pc:picChg chg="add mod">
          <ac:chgData name="CARLOS JOSUE CHAN GONGORA" userId="32f29f7c-9365-4190-ad22-90a61e8a75a1" providerId="ADAL" clId="{35F9B06B-48AD-451F-B7BE-A9E02300BFDD}" dt="2021-06-17T18:51:34.447" v="1755" actId="1076"/>
          <ac:picMkLst>
            <pc:docMk/>
            <pc:sldMk cId="4017540545" sldId="274"/>
            <ac:picMk id="3" creationId="{BF2FBAAF-6268-41B4-95B0-9F99DA813915}"/>
          </ac:picMkLst>
        </pc:picChg>
        <pc:picChg chg="add mod">
          <ac:chgData name="CARLOS JOSUE CHAN GONGORA" userId="32f29f7c-9365-4190-ad22-90a61e8a75a1" providerId="ADAL" clId="{35F9B06B-48AD-451F-B7BE-A9E02300BFDD}" dt="2021-06-17T18:56:22.474" v="2186" actId="1076"/>
          <ac:picMkLst>
            <pc:docMk/>
            <pc:sldMk cId="4017540545" sldId="274"/>
            <ac:picMk id="6" creationId="{90F429A5-18DD-4E6E-A25A-3CE6F826F428}"/>
          </ac:picMkLst>
        </pc:picChg>
      </pc:sldChg>
      <pc:sldChg chg="addSp delSp modSp add mod ord">
        <pc:chgData name="CARLOS JOSUE CHAN GONGORA" userId="32f29f7c-9365-4190-ad22-90a61e8a75a1" providerId="ADAL" clId="{35F9B06B-48AD-451F-B7BE-A9E02300BFDD}" dt="2021-06-17T19:00:47.232" v="2226" actId="1076"/>
        <pc:sldMkLst>
          <pc:docMk/>
          <pc:sldMk cId="1670804722" sldId="275"/>
        </pc:sldMkLst>
        <pc:spChg chg="mod">
          <ac:chgData name="CARLOS JOSUE CHAN GONGORA" userId="32f29f7c-9365-4190-ad22-90a61e8a75a1" providerId="ADAL" clId="{35F9B06B-48AD-451F-B7BE-A9E02300BFDD}" dt="2021-06-17T18:58:49.649" v="2191" actId="20577"/>
          <ac:spMkLst>
            <pc:docMk/>
            <pc:sldMk cId="1670804722" sldId="275"/>
            <ac:spMk id="4" creationId="{47D4C29B-3700-4921-9E3E-731CBFA6369F}"/>
          </ac:spMkLst>
        </pc:spChg>
        <pc:spChg chg="mod">
          <ac:chgData name="CARLOS JOSUE CHAN GONGORA" userId="32f29f7c-9365-4190-ad22-90a61e8a75a1" providerId="ADAL" clId="{35F9B06B-48AD-451F-B7BE-A9E02300BFDD}" dt="2021-06-17T18:59:18.216" v="2219" actId="1076"/>
          <ac:spMkLst>
            <pc:docMk/>
            <pc:sldMk cId="1670804722" sldId="275"/>
            <ac:spMk id="5" creationId="{11476276-6F03-4DF9-AE15-8B6F1E6E03FC}"/>
          </ac:spMkLst>
        </pc:spChg>
        <pc:picChg chg="add mod">
          <ac:chgData name="CARLOS JOSUE CHAN GONGORA" userId="32f29f7c-9365-4190-ad22-90a61e8a75a1" providerId="ADAL" clId="{35F9B06B-48AD-451F-B7BE-A9E02300BFDD}" dt="2021-06-17T19:00:47.232" v="2226" actId="1076"/>
          <ac:picMkLst>
            <pc:docMk/>
            <pc:sldMk cId="1670804722" sldId="275"/>
            <ac:picMk id="6" creationId="{9583157F-32CF-4152-9BF0-84A93FD585BA}"/>
          </ac:picMkLst>
        </pc:picChg>
        <pc:picChg chg="del">
          <ac:chgData name="CARLOS JOSUE CHAN GONGORA" userId="32f29f7c-9365-4190-ad22-90a61e8a75a1" providerId="ADAL" clId="{35F9B06B-48AD-451F-B7BE-A9E02300BFDD}" dt="2021-06-17T19:00:40.200" v="2223" actId="478"/>
          <ac:picMkLst>
            <pc:docMk/>
            <pc:sldMk cId="1670804722" sldId="275"/>
            <ac:picMk id="7" creationId="{7E8A6024-0579-415A-8319-28712E21521C}"/>
          </ac:picMkLst>
        </pc:picChg>
      </pc:sldChg>
      <pc:sldChg chg="new del">
        <pc:chgData name="CARLOS JOSUE CHAN GONGORA" userId="32f29f7c-9365-4190-ad22-90a61e8a75a1" providerId="ADAL" clId="{35F9B06B-48AD-451F-B7BE-A9E02300BFDD}" dt="2021-06-17T19:17:26.629" v="2231" actId="47"/>
        <pc:sldMkLst>
          <pc:docMk/>
          <pc:sldMk cId="1020503972" sldId="276"/>
        </pc:sldMkLst>
      </pc:sldChg>
      <pc:sldChg chg="delSp modSp add mod ord">
        <pc:chgData name="CARLOS JOSUE CHAN GONGORA" userId="32f29f7c-9365-4190-ad22-90a61e8a75a1" providerId="ADAL" clId="{35F9B06B-48AD-451F-B7BE-A9E02300BFDD}" dt="2021-06-17T19:19:23.229" v="2309" actId="1076"/>
        <pc:sldMkLst>
          <pc:docMk/>
          <pc:sldMk cId="3729224285" sldId="277"/>
        </pc:sldMkLst>
        <pc:spChg chg="mod">
          <ac:chgData name="CARLOS JOSUE CHAN GONGORA" userId="32f29f7c-9365-4190-ad22-90a61e8a75a1" providerId="ADAL" clId="{35F9B06B-48AD-451F-B7BE-A9E02300BFDD}" dt="2021-06-17T19:17:37.917" v="2254" actId="1076"/>
          <ac:spMkLst>
            <pc:docMk/>
            <pc:sldMk cId="3729224285" sldId="277"/>
            <ac:spMk id="4" creationId="{6F2506F1-9B2E-45C6-B633-89891BABBCD2}"/>
          </ac:spMkLst>
        </pc:spChg>
        <pc:spChg chg="mod">
          <ac:chgData name="CARLOS JOSUE CHAN GONGORA" userId="32f29f7c-9365-4190-ad22-90a61e8a75a1" providerId="ADAL" clId="{35F9B06B-48AD-451F-B7BE-A9E02300BFDD}" dt="2021-06-17T19:19:23.229" v="2309" actId="1076"/>
          <ac:spMkLst>
            <pc:docMk/>
            <pc:sldMk cId="3729224285" sldId="277"/>
            <ac:spMk id="5" creationId="{72EE21D0-7647-4C18-B0D2-D885CBBAC376}"/>
          </ac:spMkLst>
        </pc:spChg>
        <pc:picChg chg="del">
          <ac:chgData name="CARLOS JOSUE CHAN GONGORA" userId="32f29f7c-9365-4190-ad22-90a61e8a75a1" providerId="ADAL" clId="{35F9B06B-48AD-451F-B7BE-A9E02300BFDD}" dt="2021-06-17T19:17:56.069" v="2259" actId="478"/>
          <ac:picMkLst>
            <pc:docMk/>
            <pc:sldMk cId="3729224285" sldId="277"/>
            <ac:picMk id="6" creationId="{90F429A5-18DD-4E6E-A25A-3CE6F826F428}"/>
          </ac:picMkLst>
        </pc:picChg>
      </pc:sldChg>
      <pc:sldChg chg="addSp delSp modSp add mod">
        <pc:chgData name="CARLOS JOSUE CHAN GONGORA" userId="32f29f7c-9365-4190-ad22-90a61e8a75a1" providerId="ADAL" clId="{35F9B06B-48AD-451F-B7BE-A9E02300BFDD}" dt="2021-06-17T19:35:19.537" v="2507" actId="478"/>
        <pc:sldMkLst>
          <pc:docMk/>
          <pc:sldMk cId="2308856929" sldId="278"/>
        </pc:sldMkLst>
        <pc:spChg chg="mod">
          <ac:chgData name="CARLOS JOSUE CHAN GONGORA" userId="32f29f7c-9365-4190-ad22-90a61e8a75a1" providerId="ADAL" clId="{35F9B06B-48AD-451F-B7BE-A9E02300BFDD}" dt="2021-06-17T19:23:05.155" v="2363" actId="1076"/>
          <ac:spMkLst>
            <pc:docMk/>
            <pc:sldMk cId="2308856929" sldId="278"/>
            <ac:spMk id="4" creationId="{6F2506F1-9B2E-45C6-B633-89891BABBCD2}"/>
          </ac:spMkLst>
        </pc:spChg>
        <pc:spChg chg="del">
          <ac:chgData name="CARLOS JOSUE CHAN GONGORA" userId="32f29f7c-9365-4190-ad22-90a61e8a75a1" providerId="ADAL" clId="{35F9B06B-48AD-451F-B7BE-A9E02300BFDD}" dt="2021-06-17T19:19:57.885" v="2336" actId="478"/>
          <ac:spMkLst>
            <pc:docMk/>
            <pc:sldMk cId="2308856929" sldId="278"/>
            <ac:spMk id="5" creationId="{72EE21D0-7647-4C18-B0D2-D885CBBAC376}"/>
          </ac:spMkLst>
        </pc:spChg>
        <pc:graphicFrameChg chg="add mod modGraphic">
          <ac:chgData name="CARLOS JOSUE CHAN GONGORA" userId="32f29f7c-9365-4190-ad22-90a61e8a75a1" providerId="ADAL" clId="{35F9B06B-48AD-451F-B7BE-A9E02300BFDD}" dt="2021-06-17T19:35:17.252" v="2506" actId="207"/>
          <ac:graphicFrameMkLst>
            <pc:docMk/>
            <pc:sldMk cId="2308856929" sldId="278"/>
            <ac:graphicFrameMk id="2" creationId="{7B26A30F-14F7-4A27-9E71-F1FBE016C7E2}"/>
          </ac:graphicFrameMkLst>
        </pc:graphicFrameChg>
        <pc:graphicFrameChg chg="add del">
          <ac:chgData name="CARLOS JOSUE CHAN GONGORA" userId="32f29f7c-9365-4190-ad22-90a61e8a75a1" providerId="ADAL" clId="{35F9B06B-48AD-451F-B7BE-A9E02300BFDD}" dt="2021-06-17T19:35:19.537" v="2507" actId="478"/>
          <ac:graphicFrameMkLst>
            <pc:docMk/>
            <pc:sldMk cId="2308856929" sldId="278"/>
            <ac:graphicFrameMk id="6" creationId="{DE4F2822-61B3-4ED2-B493-CDAF106FAA8B}"/>
          </ac:graphicFrameMkLst>
        </pc:graphicFrameChg>
        <pc:picChg chg="del">
          <ac:chgData name="CARLOS JOSUE CHAN GONGORA" userId="32f29f7c-9365-4190-ad22-90a61e8a75a1" providerId="ADAL" clId="{35F9B06B-48AD-451F-B7BE-A9E02300BFDD}" dt="2021-06-17T19:20:57.588" v="2350" actId="478"/>
          <ac:picMkLst>
            <pc:docMk/>
            <pc:sldMk cId="2308856929" sldId="278"/>
            <ac:picMk id="3" creationId="{BF2FBAAF-6268-41B4-95B0-9F99DA813915}"/>
          </ac:picMkLst>
        </pc:picChg>
      </pc:sldChg>
      <pc:sldChg chg="addSp new del mod">
        <pc:chgData name="CARLOS JOSUE CHAN GONGORA" userId="32f29f7c-9365-4190-ad22-90a61e8a75a1" providerId="ADAL" clId="{35F9B06B-48AD-451F-B7BE-A9E02300BFDD}" dt="2021-06-17T19:23:00.547" v="2362" actId="47"/>
        <pc:sldMkLst>
          <pc:docMk/>
          <pc:sldMk cId="3380463077" sldId="279"/>
        </pc:sldMkLst>
        <pc:graphicFrameChg chg="add">
          <ac:chgData name="CARLOS JOSUE CHAN GONGORA" userId="32f29f7c-9365-4190-ad22-90a61e8a75a1" providerId="ADAL" clId="{35F9B06B-48AD-451F-B7BE-A9E02300BFDD}" dt="2021-06-17T19:21:44.528" v="2355" actId="3680"/>
          <ac:graphicFrameMkLst>
            <pc:docMk/>
            <pc:sldMk cId="3380463077" sldId="279"/>
            <ac:graphicFrameMk id="2" creationId="{F7956703-7CEB-4029-ABF6-CAAE2FF98F2F}"/>
          </ac:graphicFrameMkLst>
        </pc:graphicFrameChg>
      </pc:sldChg>
      <pc:sldChg chg="addSp modSp new mod">
        <pc:chgData name="CARLOS JOSUE CHAN GONGORA" userId="32f29f7c-9365-4190-ad22-90a61e8a75a1" providerId="ADAL" clId="{35F9B06B-48AD-451F-B7BE-A9E02300BFDD}" dt="2021-06-17T19:29:54.776" v="2439" actId="1076"/>
        <pc:sldMkLst>
          <pc:docMk/>
          <pc:sldMk cId="3571311811" sldId="279"/>
        </pc:sldMkLst>
        <pc:spChg chg="add mod">
          <ac:chgData name="CARLOS JOSUE CHAN GONGORA" userId="32f29f7c-9365-4190-ad22-90a61e8a75a1" providerId="ADAL" clId="{35F9B06B-48AD-451F-B7BE-A9E02300BFDD}" dt="2021-06-17T19:29:54.776" v="2439" actId="1076"/>
          <ac:spMkLst>
            <pc:docMk/>
            <pc:sldMk cId="3571311811" sldId="279"/>
            <ac:spMk id="2" creationId="{DE678376-1951-46B5-94CF-B1C42A7E1D47}"/>
          </ac:spMkLst>
        </pc:spChg>
        <pc:spChg chg="add mod">
          <ac:chgData name="CARLOS JOSUE CHAN GONGORA" userId="32f29f7c-9365-4190-ad22-90a61e8a75a1" providerId="ADAL" clId="{35F9B06B-48AD-451F-B7BE-A9E02300BFDD}" dt="2021-06-17T19:27:55.352" v="2423" actId="1076"/>
          <ac:spMkLst>
            <pc:docMk/>
            <pc:sldMk cId="3571311811" sldId="279"/>
            <ac:spMk id="3" creationId="{4695DA36-E6C2-45E1-9626-A9B77D3AC9A5}"/>
          </ac:spMkLst>
        </pc:spChg>
        <pc:spChg chg="add mod">
          <ac:chgData name="CARLOS JOSUE CHAN GONGORA" userId="32f29f7c-9365-4190-ad22-90a61e8a75a1" providerId="ADAL" clId="{35F9B06B-48AD-451F-B7BE-A9E02300BFDD}" dt="2021-06-17T19:29:50.418" v="2438" actId="113"/>
          <ac:spMkLst>
            <pc:docMk/>
            <pc:sldMk cId="3571311811" sldId="279"/>
            <ac:spMk id="4" creationId="{D405A9A0-9F4E-43FB-B5B0-9AC3E69D5966}"/>
          </ac:spMkLst>
        </pc:spChg>
      </pc:sldChg>
      <pc:sldChg chg="addSp delSp modSp add mod">
        <pc:chgData name="CARLOS JOSUE CHAN GONGORA" userId="32f29f7c-9365-4190-ad22-90a61e8a75a1" providerId="ADAL" clId="{35F9B06B-48AD-451F-B7BE-A9E02300BFDD}" dt="2021-06-17T19:32:48.176" v="2482" actId="207"/>
        <pc:sldMkLst>
          <pc:docMk/>
          <pc:sldMk cId="1060312459" sldId="280"/>
        </pc:sldMkLst>
        <pc:spChg chg="mod">
          <ac:chgData name="CARLOS JOSUE CHAN GONGORA" userId="32f29f7c-9365-4190-ad22-90a61e8a75a1" providerId="ADAL" clId="{35F9B06B-48AD-451F-B7BE-A9E02300BFDD}" dt="2021-06-17T19:31:43.048" v="2462" actId="404"/>
          <ac:spMkLst>
            <pc:docMk/>
            <pc:sldMk cId="1060312459" sldId="280"/>
            <ac:spMk id="3" creationId="{4695DA36-E6C2-45E1-9626-A9B77D3AC9A5}"/>
          </ac:spMkLst>
        </pc:spChg>
        <pc:spChg chg="del">
          <ac:chgData name="CARLOS JOSUE CHAN GONGORA" userId="32f29f7c-9365-4190-ad22-90a61e8a75a1" providerId="ADAL" clId="{35F9B06B-48AD-451F-B7BE-A9E02300BFDD}" dt="2021-06-17T19:31:49.782" v="2463" actId="478"/>
          <ac:spMkLst>
            <pc:docMk/>
            <pc:sldMk cId="1060312459" sldId="280"/>
            <ac:spMk id="4" creationId="{D405A9A0-9F4E-43FB-B5B0-9AC3E69D5966}"/>
          </ac:spMkLst>
        </pc:spChg>
        <pc:spChg chg="add mod">
          <ac:chgData name="CARLOS JOSUE CHAN GONGORA" userId="32f29f7c-9365-4190-ad22-90a61e8a75a1" providerId="ADAL" clId="{35F9B06B-48AD-451F-B7BE-A9E02300BFDD}" dt="2021-06-17T19:32:48.176" v="2482" actId="207"/>
          <ac:spMkLst>
            <pc:docMk/>
            <pc:sldMk cId="1060312459" sldId="280"/>
            <ac:spMk id="5" creationId="{3BCD933D-B440-4789-B977-BE5F75438415}"/>
          </ac:spMkLst>
        </pc:spChg>
      </pc:sldChg>
      <pc:sldChg chg="addSp delSp modSp add mod">
        <pc:chgData name="CARLOS JOSUE CHAN GONGORA" userId="32f29f7c-9365-4190-ad22-90a61e8a75a1" providerId="ADAL" clId="{35F9B06B-48AD-451F-B7BE-A9E02300BFDD}" dt="2021-06-17T19:35:50.236" v="2526" actId="20577"/>
        <pc:sldMkLst>
          <pc:docMk/>
          <pc:sldMk cId="3622672009" sldId="281"/>
        </pc:sldMkLst>
        <pc:spChg chg="mod">
          <ac:chgData name="CARLOS JOSUE CHAN GONGORA" userId="32f29f7c-9365-4190-ad22-90a61e8a75a1" providerId="ADAL" clId="{35F9B06B-48AD-451F-B7BE-A9E02300BFDD}" dt="2021-06-17T19:35:50.236" v="2526" actId="20577"/>
          <ac:spMkLst>
            <pc:docMk/>
            <pc:sldMk cId="3622672009" sldId="281"/>
            <ac:spMk id="2" creationId="{DE678376-1951-46B5-94CF-B1C42A7E1D47}"/>
          </ac:spMkLst>
        </pc:spChg>
        <pc:spChg chg="del">
          <ac:chgData name="CARLOS JOSUE CHAN GONGORA" userId="32f29f7c-9365-4190-ad22-90a61e8a75a1" providerId="ADAL" clId="{35F9B06B-48AD-451F-B7BE-A9E02300BFDD}" dt="2021-06-17T19:33:14.398" v="2484" actId="478"/>
          <ac:spMkLst>
            <pc:docMk/>
            <pc:sldMk cId="3622672009" sldId="281"/>
            <ac:spMk id="3" creationId="{4695DA36-E6C2-45E1-9626-A9B77D3AC9A5}"/>
          </ac:spMkLst>
        </pc:spChg>
        <pc:spChg chg="del">
          <ac:chgData name="CARLOS JOSUE CHAN GONGORA" userId="32f29f7c-9365-4190-ad22-90a61e8a75a1" providerId="ADAL" clId="{35F9B06B-48AD-451F-B7BE-A9E02300BFDD}" dt="2021-06-17T19:33:15.534" v="2485" actId="478"/>
          <ac:spMkLst>
            <pc:docMk/>
            <pc:sldMk cId="3622672009" sldId="281"/>
            <ac:spMk id="5" creationId="{3BCD933D-B440-4789-B977-BE5F75438415}"/>
          </ac:spMkLst>
        </pc:spChg>
        <pc:graphicFrameChg chg="add mod modGraphic">
          <ac:chgData name="CARLOS JOSUE CHAN GONGORA" userId="32f29f7c-9365-4190-ad22-90a61e8a75a1" providerId="ADAL" clId="{35F9B06B-48AD-451F-B7BE-A9E02300BFDD}" dt="2021-06-17T19:35:39.452" v="2508" actId="1076"/>
          <ac:graphicFrameMkLst>
            <pc:docMk/>
            <pc:sldMk cId="3622672009" sldId="281"/>
            <ac:graphicFrameMk id="4" creationId="{80B7DCA1-BDF3-4D21-82CE-DC49A7817471}"/>
          </ac:graphicFrameMkLst>
        </pc:graphicFrameChg>
      </pc:sldChg>
      <pc:sldChg chg="addSp modSp add mod ord">
        <pc:chgData name="CARLOS JOSUE CHAN GONGORA" userId="32f29f7c-9365-4190-ad22-90a61e8a75a1" providerId="ADAL" clId="{35F9B06B-48AD-451F-B7BE-A9E02300BFDD}" dt="2021-06-17T19:41:15.778" v="2724" actId="1076"/>
        <pc:sldMkLst>
          <pc:docMk/>
          <pc:sldMk cId="4089743002" sldId="282"/>
        </pc:sldMkLst>
        <pc:spChg chg="mod">
          <ac:chgData name="CARLOS JOSUE CHAN GONGORA" userId="32f29f7c-9365-4190-ad22-90a61e8a75a1" providerId="ADAL" clId="{35F9B06B-48AD-451F-B7BE-A9E02300BFDD}" dt="2021-06-17T19:37:02.244" v="2555" actId="20577"/>
          <ac:spMkLst>
            <pc:docMk/>
            <pc:sldMk cId="4089743002" sldId="282"/>
            <ac:spMk id="4" creationId="{6F2506F1-9B2E-45C6-B633-89891BABBCD2}"/>
          </ac:spMkLst>
        </pc:spChg>
        <pc:spChg chg="mod">
          <ac:chgData name="CARLOS JOSUE CHAN GONGORA" userId="32f29f7c-9365-4190-ad22-90a61e8a75a1" providerId="ADAL" clId="{35F9B06B-48AD-451F-B7BE-A9E02300BFDD}" dt="2021-06-17T19:38:46.571" v="2628" actId="20577"/>
          <ac:spMkLst>
            <pc:docMk/>
            <pc:sldMk cId="4089743002" sldId="282"/>
            <ac:spMk id="5" creationId="{72EE21D0-7647-4C18-B0D2-D885CBBAC376}"/>
          </ac:spMkLst>
        </pc:spChg>
        <pc:graphicFrameChg chg="add mod modGraphic">
          <ac:chgData name="CARLOS JOSUE CHAN GONGORA" userId="32f29f7c-9365-4190-ad22-90a61e8a75a1" providerId="ADAL" clId="{35F9B06B-48AD-451F-B7BE-A9E02300BFDD}" dt="2021-06-17T19:41:15.778" v="2724" actId="1076"/>
          <ac:graphicFrameMkLst>
            <pc:docMk/>
            <pc:sldMk cId="4089743002" sldId="282"/>
            <ac:graphicFrameMk id="2" creationId="{7EDF2F18-F607-4129-A6DD-1076D1AF54A4}"/>
          </ac:graphicFrameMkLst>
        </pc:graphicFrameChg>
      </pc:sldChg>
      <pc:sldChg chg="modSp add mod ord">
        <pc:chgData name="CARLOS JOSUE CHAN GONGORA" userId="32f29f7c-9365-4190-ad22-90a61e8a75a1" providerId="ADAL" clId="{35F9B06B-48AD-451F-B7BE-A9E02300BFDD}" dt="2021-06-17T19:42:17.601" v="2753" actId="20577"/>
        <pc:sldMkLst>
          <pc:docMk/>
          <pc:sldMk cId="1537612508" sldId="283"/>
        </pc:sldMkLst>
        <pc:spChg chg="mod">
          <ac:chgData name="CARLOS JOSUE CHAN GONGORA" userId="32f29f7c-9365-4190-ad22-90a61e8a75a1" providerId="ADAL" clId="{35F9B06B-48AD-451F-B7BE-A9E02300BFDD}" dt="2021-06-17T19:42:07.353" v="2729" actId="20577"/>
          <ac:spMkLst>
            <pc:docMk/>
            <pc:sldMk cId="1537612508" sldId="283"/>
            <ac:spMk id="4" creationId="{7427D0CB-044F-473C-A0E0-773222232E61}"/>
          </ac:spMkLst>
        </pc:spChg>
        <pc:spChg chg="mod">
          <ac:chgData name="CARLOS JOSUE CHAN GONGORA" userId="32f29f7c-9365-4190-ad22-90a61e8a75a1" providerId="ADAL" clId="{35F9B06B-48AD-451F-B7BE-A9E02300BFDD}" dt="2021-06-17T19:42:17.601" v="2753" actId="20577"/>
          <ac:spMkLst>
            <pc:docMk/>
            <pc:sldMk cId="1537612508" sldId="283"/>
            <ac:spMk id="5" creationId="{307D4B57-E871-44FB-880D-CD748E52C17F}"/>
          </ac:spMkLst>
        </pc:spChg>
      </pc:sldChg>
      <pc:sldChg chg="addSp delSp modSp add mod ord">
        <pc:chgData name="CARLOS JOSUE CHAN GONGORA" userId="32f29f7c-9365-4190-ad22-90a61e8a75a1" providerId="ADAL" clId="{35F9B06B-48AD-451F-B7BE-A9E02300BFDD}" dt="2021-06-17T23:51:28.311" v="2815" actId="1076"/>
        <pc:sldMkLst>
          <pc:docMk/>
          <pc:sldMk cId="235076671" sldId="284"/>
        </pc:sldMkLst>
        <pc:spChg chg="mod">
          <ac:chgData name="CARLOS JOSUE CHAN GONGORA" userId="32f29f7c-9365-4190-ad22-90a61e8a75a1" providerId="ADAL" clId="{35F9B06B-48AD-451F-B7BE-A9E02300BFDD}" dt="2021-06-17T23:49:51.771" v="2798" actId="20577"/>
          <ac:spMkLst>
            <pc:docMk/>
            <pc:sldMk cId="235076671" sldId="284"/>
            <ac:spMk id="4" creationId="{6F2506F1-9B2E-45C6-B633-89891BABBCD2}"/>
          </ac:spMkLst>
        </pc:spChg>
        <pc:spChg chg="del">
          <ac:chgData name="CARLOS JOSUE CHAN GONGORA" userId="32f29f7c-9365-4190-ad22-90a61e8a75a1" providerId="ADAL" clId="{35F9B06B-48AD-451F-B7BE-A9E02300BFDD}" dt="2021-06-17T23:49:55.123" v="2799" actId="478"/>
          <ac:spMkLst>
            <pc:docMk/>
            <pc:sldMk cId="235076671" sldId="284"/>
            <ac:spMk id="5" creationId="{72EE21D0-7647-4C18-B0D2-D885CBBAC376}"/>
          </ac:spMkLst>
        </pc:spChg>
        <pc:graphicFrameChg chg="del">
          <ac:chgData name="CARLOS JOSUE CHAN GONGORA" userId="32f29f7c-9365-4190-ad22-90a61e8a75a1" providerId="ADAL" clId="{35F9B06B-48AD-451F-B7BE-A9E02300BFDD}" dt="2021-06-17T23:49:57.067" v="2800" actId="478"/>
          <ac:graphicFrameMkLst>
            <pc:docMk/>
            <pc:sldMk cId="235076671" sldId="284"/>
            <ac:graphicFrameMk id="2" creationId="{7EDF2F18-F607-4129-A6DD-1076D1AF54A4}"/>
          </ac:graphicFrameMkLst>
        </pc:graphicFrameChg>
        <pc:graphicFrameChg chg="add del mod modGraphic">
          <ac:chgData name="CARLOS JOSUE CHAN GONGORA" userId="32f29f7c-9365-4190-ad22-90a61e8a75a1" providerId="ADAL" clId="{35F9B06B-48AD-451F-B7BE-A9E02300BFDD}" dt="2021-06-17T23:51:09.520" v="2810" actId="478"/>
          <ac:graphicFrameMkLst>
            <pc:docMk/>
            <pc:sldMk cId="235076671" sldId="284"/>
            <ac:graphicFrameMk id="6" creationId="{36D9C46B-A8F6-4153-B0C8-F8A7827AB6B9}"/>
          </ac:graphicFrameMkLst>
        </pc:graphicFrameChg>
        <pc:picChg chg="add mod modCrop">
          <ac:chgData name="CARLOS JOSUE CHAN GONGORA" userId="32f29f7c-9365-4190-ad22-90a61e8a75a1" providerId="ADAL" clId="{35F9B06B-48AD-451F-B7BE-A9E02300BFDD}" dt="2021-06-17T23:51:28.311" v="2815" actId="1076"/>
          <ac:picMkLst>
            <pc:docMk/>
            <pc:sldMk cId="235076671" sldId="284"/>
            <ac:picMk id="8" creationId="{01D2B56E-894A-434F-AC82-A17ADBB0EE74}"/>
          </ac:picMkLst>
        </pc:picChg>
      </pc:sldChg>
      <pc:sldChg chg="modSp add mod">
        <pc:chgData name="CARLOS JOSUE CHAN GONGORA" userId="32f29f7c-9365-4190-ad22-90a61e8a75a1" providerId="ADAL" clId="{35F9B06B-48AD-451F-B7BE-A9E02300BFDD}" dt="2021-06-17T23:48:23.207" v="2761" actId="1076"/>
        <pc:sldMkLst>
          <pc:docMk/>
          <pc:sldMk cId="3324135014" sldId="285"/>
        </pc:sldMkLst>
        <pc:spChg chg="mod">
          <ac:chgData name="CARLOS JOSUE CHAN GONGORA" userId="32f29f7c-9365-4190-ad22-90a61e8a75a1" providerId="ADAL" clId="{35F9B06B-48AD-451F-B7BE-A9E02300BFDD}" dt="2021-06-17T23:48:23.207" v="2761" actId="1076"/>
          <ac:spMkLst>
            <pc:docMk/>
            <pc:sldMk cId="3324135014" sldId="285"/>
            <ac:spMk id="11" creationId="{F5F6E3EF-9A9A-4531-A527-5CE863E01958}"/>
          </ac:spMkLst>
        </pc:spChg>
      </pc:sldChg>
      <pc:sldChg chg="addSp modSp new add del mod">
        <pc:chgData name="CARLOS JOSUE CHAN GONGORA" userId="32f29f7c-9365-4190-ad22-90a61e8a75a1" providerId="ADAL" clId="{35F9B06B-48AD-451F-B7BE-A9E02300BFDD}" dt="2021-06-18T00:52:53.044" v="3849" actId="20577"/>
        <pc:sldMkLst>
          <pc:docMk/>
          <pc:sldMk cId="2971163566" sldId="286"/>
        </pc:sldMkLst>
        <pc:spChg chg="add mod">
          <ac:chgData name="CARLOS JOSUE CHAN GONGORA" userId="32f29f7c-9365-4190-ad22-90a61e8a75a1" providerId="ADAL" clId="{35F9B06B-48AD-451F-B7BE-A9E02300BFDD}" dt="2021-06-18T00:46:32.769" v="2832" actId="1076"/>
          <ac:spMkLst>
            <pc:docMk/>
            <pc:sldMk cId="2971163566" sldId="286"/>
            <ac:spMk id="2" creationId="{4654434B-8268-49E0-8D10-F062641C0132}"/>
          </ac:spMkLst>
        </pc:spChg>
        <pc:spChg chg="add mod">
          <ac:chgData name="CARLOS JOSUE CHAN GONGORA" userId="32f29f7c-9365-4190-ad22-90a61e8a75a1" providerId="ADAL" clId="{35F9B06B-48AD-451F-B7BE-A9E02300BFDD}" dt="2021-06-18T00:52:53.044" v="3849" actId="20577"/>
          <ac:spMkLst>
            <pc:docMk/>
            <pc:sldMk cId="2971163566" sldId="286"/>
            <ac:spMk id="5" creationId="{0AD60461-8C68-4D4B-9EBF-890992DD6EA0}"/>
          </ac:spMkLst>
        </pc:spChg>
        <pc:picChg chg="add mod modCrop">
          <ac:chgData name="CARLOS JOSUE CHAN GONGORA" userId="32f29f7c-9365-4190-ad22-90a61e8a75a1" providerId="ADAL" clId="{35F9B06B-48AD-451F-B7BE-A9E02300BFDD}" dt="2021-06-18T00:46:34.841" v="2833" actId="1076"/>
          <ac:picMkLst>
            <pc:docMk/>
            <pc:sldMk cId="2971163566" sldId="286"/>
            <ac:picMk id="4" creationId="{7A918F08-2C5F-4656-8223-8E605541E07A}"/>
          </ac:picMkLst>
        </pc:picChg>
      </pc:sldChg>
      <pc:sldChg chg="addSp delSp modSp new mod">
        <pc:chgData name="CARLOS JOSUE CHAN GONGORA" userId="32f29f7c-9365-4190-ad22-90a61e8a75a1" providerId="ADAL" clId="{35F9B06B-48AD-451F-B7BE-A9E02300BFDD}" dt="2021-06-18T00:55:43.723" v="3900" actId="1076"/>
        <pc:sldMkLst>
          <pc:docMk/>
          <pc:sldMk cId="2147019148" sldId="287"/>
        </pc:sldMkLst>
        <pc:spChg chg="add mod">
          <ac:chgData name="CARLOS JOSUE CHAN GONGORA" userId="32f29f7c-9365-4190-ad22-90a61e8a75a1" providerId="ADAL" clId="{35F9B06B-48AD-451F-B7BE-A9E02300BFDD}" dt="2021-06-18T00:54:20.787" v="3878" actId="20577"/>
          <ac:spMkLst>
            <pc:docMk/>
            <pc:sldMk cId="2147019148" sldId="287"/>
            <ac:spMk id="5" creationId="{7CA4CF47-67A2-4C16-9386-12F658C48EA0}"/>
          </ac:spMkLst>
        </pc:spChg>
        <pc:picChg chg="add del mod">
          <ac:chgData name="CARLOS JOSUE CHAN GONGORA" userId="32f29f7c-9365-4190-ad22-90a61e8a75a1" providerId="ADAL" clId="{35F9B06B-48AD-451F-B7BE-A9E02300BFDD}" dt="2021-06-18T00:53:48.051" v="3853" actId="478"/>
          <ac:picMkLst>
            <pc:docMk/>
            <pc:sldMk cId="2147019148" sldId="287"/>
            <ac:picMk id="1026" creationId="{F067619C-781E-4288-86AF-332A3E45B641}"/>
          </ac:picMkLst>
        </pc:picChg>
        <pc:picChg chg="add del">
          <ac:chgData name="CARLOS JOSUE CHAN GONGORA" userId="32f29f7c-9365-4190-ad22-90a61e8a75a1" providerId="ADAL" clId="{35F9B06B-48AD-451F-B7BE-A9E02300BFDD}" dt="2021-06-18T00:54:00.299" v="3855" actId="478"/>
          <ac:picMkLst>
            <pc:docMk/>
            <pc:sldMk cId="2147019148" sldId="287"/>
            <ac:picMk id="1028" creationId="{F8811B63-C5CD-437C-85F6-923CE70A1B51}"/>
          </ac:picMkLst>
        </pc:picChg>
        <pc:picChg chg="add mod">
          <ac:chgData name="CARLOS JOSUE CHAN GONGORA" userId="32f29f7c-9365-4190-ad22-90a61e8a75a1" providerId="ADAL" clId="{35F9B06B-48AD-451F-B7BE-A9E02300BFDD}" dt="2021-06-18T00:55:09.851" v="3893" actId="14100"/>
          <ac:picMkLst>
            <pc:docMk/>
            <pc:sldMk cId="2147019148" sldId="287"/>
            <ac:picMk id="1030" creationId="{18F9F2C2-B688-4004-8C62-5D25085FAA93}"/>
          </ac:picMkLst>
        </pc:picChg>
        <pc:picChg chg="add mod">
          <ac:chgData name="CARLOS JOSUE CHAN GONGORA" userId="32f29f7c-9365-4190-ad22-90a61e8a75a1" providerId="ADAL" clId="{35F9B06B-48AD-451F-B7BE-A9E02300BFDD}" dt="2021-06-18T00:55:13.490" v="3895" actId="1076"/>
          <ac:picMkLst>
            <pc:docMk/>
            <pc:sldMk cId="2147019148" sldId="287"/>
            <ac:picMk id="1032" creationId="{02D59F62-EB1E-4D35-8955-6A4FF333D2DF}"/>
          </ac:picMkLst>
        </pc:picChg>
        <pc:picChg chg="add mod">
          <ac:chgData name="CARLOS JOSUE CHAN GONGORA" userId="32f29f7c-9365-4190-ad22-90a61e8a75a1" providerId="ADAL" clId="{35F9B06B-48AD-451F-B7BE-A9E02300BFDD}" dt="2021-06-18T00:55:03.483" v="3890" actId="1076"/>
          <ac:picMkLst>
            <pc:docMk/>
            <pc:sldMk cId="2147019148" sldId="287"/>
            <ac:picMk id="1034" creationId="{0907B512-B501-4A66-910C-434FC815F7E0}"/>
          </ac:picMkLst>
        </pc:picChg>
        <pc:picChg chg="add mod">
          <ac:chgData name="CARLOS JOSUE CHAN GONGORA" userId="32f29f7c-9365-4190-ad22-90a61e8a75a1" providerId="ADAL" clId="{35F9B06B-48AD-451F-B7BE-A9E02300BFDD}" dt="2021-06-18T00:55:43.723" v="3900" actId="1076"/>
          <ac:picMkLst>
            <pc:docMk/>
            <pc:sldMk cId="2147019148" sldId="287"/>
            <ac:picMk id="1036" creationId="{CCD0DD9D-60D9-4047-8A57-F6FD0073A3A1}"/>
          </ac:picMkLst>
        </pc:picChg>
      </pc:sldChg>
      <pc:sldChg chg="delSp modSp add mod ord">
        <pc:chgData name="CARLOS JOSUE CHAN GONGORA" userId="32f29f7c-9365-4190-ad22-90a61e8a75a1" providerId="ADAL" clId="{35F9B06B-48AD-451F-B7BE-A9E02300BFDD}" dt="2021-06-18T01:11:46.639" v="5040" actId="20577"/>
        <pc:sldMkLst>
          <pc:docMk/>
          <pc:sldMk cId="1586414642" sldId="288"/>
        </pc:sldMkLst>
        <pc:spChg chg="mod">
          <ac:chgData name="CARLOS JOSUE CHAN GONGORA" userId="32f29f7c-9365-4190-ad22-90a61e8a75a1" providerId="ADAL" clId="{35F9B06B-48AD-451F-B7BE-A9E02300BFDD}" dt="2021-06-18T00:58:22.819" v="4182" actId="1076"/>
          <ac:spMkLst>
            <pc:docMk/>
            <pc:sldMk cId="1586414642" sldId="288"/>
            <ac:spMk id="2" creationId="{4654434B-8268-49E0-8D10-F062641C0132}"/>
          </ac:spMkLst>
        </pc:spChg>
        <pc:spChg chg="mod">
          <ac:chgData name="CARLOS JOSUE CHAN GONGORA" userId="32f29f7c-9365-4190-ad22-90a61e8a75a1" providerId="ADAL" clId="{35F9B06B-48AD-451F-B7BE-A9E02300BFDD}" dt="2021-06-18T01:11:46.639" v="5040" actId="20577"/>
          <ac:spMkLst>
            <pc:docMk/>
            <pc:sldMk cId="1586414642" sldId="288"/>
            <ac:spMk id="5" creationId="{0AD60461-8C68-4D4B-9EBF-890992DD6EA0}"/>
          </ac:spMkLst>
        </pc:spChg>
        <pc:picChg chg="del">
          <ac:chgData name="CARLOS JOSUE CHAN GONGORA" userId="32f29f7c-9365-4190-ad22-90a61e8a75a1" providerId="ADAL" clId="{35F9B06B-48AD-451F-B7BE-A9E02300BFDD}" dt="2021-06-18T00:58:05.244" v="4178" actId="478"/>
          <ac:picMkLst>
            <pc:docMk/>
            <pc:sldMk cId="1586414642" sldId="288"/>
            <ac:picMk id="4" creationId="{7A918F08-2C5F-4656-8223-8E605541E07A}"/>
          </ac:picMkLst>
        </pc:picChg>
      </pc:sldChg>
      <pc:sldChg chg="addSp delSp modSp add mod">
        <pc:chgData name="CARLOS JOSUE CHAN GONGORA" userId="32f29f7c-9365-4190-ad22-90a61e8a75a1" providerId="ADAL" clId="{35F9B06B-48AD-451F-B7BE-A9E02300BFDD}" dt="2021-06-18T01:18:01.695" v="5509" actId="20577"/>
        <pc:sldMkLst>
          <pc:docMk/>
          <pc:sldMk cId="2978974237" sldId="289"/>
        </pc:sldMkLst>
        <pc:spChg chg="mod">
          <ac:chgData name="CARLOS JOSUE CHAN GONGORA" userId="32f29f7c-9365-4190-ad22-90a61e8a75a1" providerId="ADAL" clId="{35F9B06B-48AD-451F-B7BE-A9E02300BFDD}" dt="2021-06-18T01:14:17.590" v="5056" actId="20577"/>
          <ac:spMkLst>
            <pc:docMk/>
            <pc:sldMk cId="2978974237" sldId="289"/>
            <ac:spMk id="2" creationId="{4654434B-8268-49E0-8D10-F062641C0132}"/>
          </ac:spMkLst>
        </pc:spChg>
        <pc:spChg chg="mod">
          <ac:chgData name="CARLOS JOSUE CHAN GONGORA" userId="32f29f7c-9365-4190-ad22-90a61e8a75a1" providerId="ADAL" clId="{35F9B06B-48AD-451F-B7BE-A9E02300BFDD}" dt="2021-06-18T01:18:01.695" v="5509" actId="20577"/>
          <ac:spMkLst>
            <pc:docMk/>
            <pc:sldMk cId="2978974237" sldId="289"/>
            <ac:spMk id="5" creationId="{0AD60461-8C68-4D4B-9EBF-890992DD6EA0}"/>
          </ac:spMkLst>
        </pc:spChg>
        <pc:picChg chg="add del mod">
          <ac:chgData name="CARLOS JOSUE CHAN GONGORA" userId="32f29f7c-9365-4190-ad22-90a61e8a75a1" providerId="ADAL" clId="{35F9B06B-48AD-451F-B7BE-A9E02300BFDD}" dt="2021-06-18T01:16:35.614" v="5480" actId="478"/>
          <ac:picMkLst>
            <pc:docMk/>
            <pc:sldMk cId="2978974237" sldId="289"/>
            <ac:picMk id="4" creationId="{6FF7392E-517D-4AB2-A36B-5A8A9FA6D289}"/>
          </ac:picMkLst>
        </pc:picChg>
        <pc:picChg chg="add del mod">
          <ac:chgData name="CARLOS JOSUE CHAN GONGORA" userId="32f29f7c-9365-4190-ad22-90a61e8a75a1" providerId="ADAL" clId="{35F9B06B-48AD-451F-B7BE-A9E02300BFDD}" dt="2021-06-18T01:16:41.518" v="5482" actId="478"/>
          <ac:picMkLst>
            <pc:docMk/>
            <pc:sldMk cId="2978974237" sldId="289"/>
            <ac:picMk id="7" creationId="{E5767559-6254-4643-BCDB-7A4E50EE3A17}"/>
          </ac:picMkLst>
        </pc:picChg>
        <pc:picChg chg="add mod">
          <ac:chgData name="CARLOS JOSUE CHAN GONGORA" userId="32f29f7c-9365-4190-ad22-90a61e8a75a1" providerId="ADAL" clId="{35F9B06B-48AD-451F-B7BE-A9E02300BFDD}" dt="2021-06-18T01:17:04.317" v="5487" actId="1076"/>
          <ac:picMkLst>
            <pc:docMk/>
            <pc:sldMk cId="2978974237" sldId="289"/>
            <ac:picMk id="9" creationId="{45EF8E86-0D21-4391-876C-369C1E444AC2}"/>
          </ac:picMkLst>
        </pc:picChg>
      </pc:sldChg>
    </pc:docChg>
  </pc:docChgLst>
  <pc:docChgLst>
    <pc:chgData name="CARLOS JOSUE CHAN GONGORA" userId="S::a18016316@alumnos.uady.mx::32f29f7c-9365-4190-ad22-90a61e8a75a1" providerId="AD" clId="Web-{DC75F415-C573-13D4-ADC8-905A085C1843}"/>
    <pc:docChg chg="modSld">
      <pc:chgData name="CARLOS JOSUE CHAN GONGORA" userId="S::a18016316@alumnos.uady.mx::32f29f7c-9365-4190-ad22-90a61e8a75a1" providerId="AD" clId="Web-{DC75F415-C573-13D4-ADC8-905A085C1843}" dt="2021-06-17T23:48:09.493" v="5" actId="1076"/>
      <pc:docMkLst>
        <pc:docMk/>
      </pc:docMkLst>
      <pc:sldChg chg="modSp">
        <pc:chgData name="CARLOS JOSUE CHAN GONGORA" userId="S::a18016316@alumnos.uady.mx::32f29f7c-9365-4190-ad22-90a61e8a75a1" providerId="AD" clId="Web-{DC75F415-C573-13D4-ADC8-905A085C1843}" dt="2021-06-17T23:48:09.493" v="5" actId="1076"/>
        <pc:sldMkLst>
          <pc:docMk/>
          <pc:sldMk cId="3324135014" sldId="285"/>
        </pc:sldMkLst>
        <pc:spChg chg="mod">
          <ac:chgData name="CARLOS JOSUE CHAN GONGORA" userId="S::a18016316@alumnos.uady.mx::32f29f7c-9365-4190-ad22-90a61e8a75a1" providerId="AD" clId="Web-{DC75F415-C573-13D4-ADC8-905A085C1843}" dt="2021-06-17T23:48:09.493" v="5" actId="1076"/>
          <ac:spMkLst>
            <pc:docMk/>
            <pc:sldMk cId="3324135014" sldId="285"/>
            <ac:spMk id="11" creationId="{F5F6E3EF-9A9A-4531-A527-5CE863E0195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D1BE70-1FE2-4838-8F90-43DEF72D8B69}" type="datetimeFigureOut">
              <a:rPr lang="es-MX" smtClean="0"/>
              <a:t>17/06/2021</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2BC4B2-C25E-4B8E-A397-0DBF4D4D6FA0}" type="slidenum">
              <a:rPr lang="es-MX" smtClean="0"/>
              <a:t>‹Nº›</a:t>
            </a:fld>
            <a:endParaRPr lang="es-MX"/>
          </a:p>
        </p:txBody>
      </p:sp>
    </p:spTree>
    <p:extLst>
      <p:ext uri="{BB962C8B-B14F-4D97-AF65-F5344CB8AC3E}">
        <p14:creationId xmlns:p14="http://schemas.microsoft.com/office/powerpoint/2010/main" val="36096593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962BC4B2-C25E-4B8E-A397-0DBF4D4D6FA0}" type="slidenum">
              <a:rPr lang="es-MX" smtClean="0"/>
              <a:t>2</a:t>
            </a:fld>
            <a:endParaRPr lang="es-MX"/>
          </a:p>
        </p:txBody>
      </p:sp>
    </p:spTree>
    <p:extLst>
      <p:ext uri="{BB962C8B-B14F-4D97-AF65-F5344CB8AC3E}">
        <p14:creationId xmlns:p14="http://schemas.microsoft.com/office/powerpoint/2010/main" val="4013110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962BC4B2-C25E-4B8E-A397-0DBF4D4D6FA0}" type="slidenum">
              <a:rPr lang="es-MX" smtClean="0"/>
              <a:t>13</a:t>
            </a:fld>
            <a:endParaRPr lang="es-MX"/>
          </a:p>
        </p:txBody>
      </p:sp>
    </p:spTree>
    <p:extLst>
      <p:ext uri="{BB962C8B-B14F-4D97-AF65-F5344CB8AC3E}">
        <p14:creationId xmlns:p14="http://schemas.microsoft.com/office/powerpoint/2010/main" val="3032285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962BC4B2-C25E-4B8E-A397-0DBF4D4D6FA0}" type="slidenum">
              <a:rPr lang="es-MX" smtClean="0"/>
              <a:t>26</a:t>
            </a:fld>
            <a:endParaRPr lang="es-MX"/>
          </a:p>
        </p:txBody>
      </p:sp>
    </p:spTree>
    <p:extLst>
      <p:ext uri="{BB962C8B-B14F-4D97-AF65-F5344CB8AC3E}">
        <p14:creationId xmlns:p14="http://schemas.microsoft.com/office/powerpoint/2010/main" val="2224685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5B0F8F-B2AF-4273-9294-FE280F32CE1E}"/>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17870833-AC1C-4154-B4D0-B6E888D923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77217541-6242-40D7-8209-7BDCC9484364}"/>
              </a:ext>
            </a:extLst>
          </p:cNvPr>
          <p:cNvSpPr>
            <a:spLocks noGrp="1"/>
          </p:cNvSpPr>
          <p:nvPr>
            <p:ph type="dt" sz="half" idx="10"/>
          </p:nvPr>
        </p:nvSpPr>
        <p:spPr/>
        <p:txBody>
          <a:bodyPr/>
          <a:lstStyle/>
          <a:p>
            <a:fld id="{F1D291DD-B0B6-4660-84D8-C7EC8E4341B2}" type="datetimeFigureOut">
              <a:rPr lang="es-MX" smtClean="0"/>
              <a:t>17/06/2021</a:t>
            </a:fld>
            <a:endParaRPr lang="es-MX"/>
          </a:p>
        </p:txBody>
      </p:sp>
      <p:sp>
        <p:nvSpPr>
          <p:cNvPr id="5" name="Marcador de pie de página 4">
            <a:extLst>
              <a:ext uri="{FF2B5EF4-FFF2-40B4-BE49-F238E27FC236}">
                <a16:creationId xmlns:a16="http://schemas.microsoft.com/office/drawing/2014/main" id="{0B507F18-2D46-441F-B06E-01C2D4D304A4}"/>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ACB20373-82D2-4DC2-AFB8-E7B6E7B38CE0}"/>
              </a:ext>
            </a:extLst>
          </p:cNvPr>
          <p:cNvSpPr>
            <a:spLocks noGrp="1"/>
          </p:cNvSpPr>
          <p:nvPr>
            <p:ph type="sldNum" sz="quarter" idx="12"/>
          </p:nvPr>
        </p:nvSpPr>
        <p:spPr/>
        <p:txBody>
          <a:bodyPr/>
          <a:lstStyle/>
          <a:p>
            <a:fld id="{A0DC1831-EACF-4162-943B-9CF3EBE1BA94}" type="slidenum">
              <a:rPr lang="es-MX" smtClean="0"/>
              <a:t>‹Nº›</a:t>
            </a:fld>
            <a:endParaRPr lang="es-MX"/>
          </a:p>
        </p:txBody>
      </p:sp>
    </p:spTree>
    <p:extLst>
      <p:ext uri="{BB962C8B-B14F-4D97-AF65-F5344CB8AC3E}">
        <p14:creationId xmlns:p14="http://schemas.microsoft.com/office/powerpoint/2010/main" val="4289478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A5B9FF-635E-47FF-A50B-B8915590A429}"/>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33EAA6C1-6506-4F3B-8A4C-633C298434D9}"/>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80FE9345-82AB-48CB-B70E-E6BF9CEA93E9}"/>
              </a:ext>
            </a:extLst>
          </p:cNvPr>
          <p:cNvSpPr>
            <a:spLocks noGrp="1"/>
          </p:cNvSpPr>
          <p:nvPr>
            <p:ph type="dt" sz="half" idx="10"/>
          </p:nvPr>
        </p:nvSpPr>
        <p:spPr/>
        <p:txBody>
          <a:bodyPr/>
          <a:lstStyle/>
          <a:p>
            <a:fld id="{F1D291DD-B0B6-4660-84D8-C7EC8E4341B2}" type="datetimeFigureOut">
              <a:rPr lang="es-MX" smtClean="0"/>
              <a:t>17/06/2021</a:t>
            </a:fld>
            <a:endParaRPr lang="es-MX"/>
          </a:p>
        </p:txBody>
      </p:sp>
      <p:sp>
        <p:nvSpPr>
          <p:cNvPr id="5" name="Marcador de pie de página 4">
            <a:extLst>
              <a:ext uri="{FF2B5EF4-FFF2-40B4-BE49-F238E27FC236}">
                <a16:creationId xmlns:a16="http://schemas.microsoft.com/office/drawing/2014/main" id="{84E865F8-E1F8-4BAA-8EED-ADC9575419AC}"/>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C7C3B5FA-E74E-4ED5-8E76-21A8080EC56C}"/>
              </a:ext>
            </a:extLst>
          </p:cNvPr>
          <p:cNvSpPr>
            <a:spLocks noGrp="1"/>
          </p:cNvSpPr>
          <p:nvPr>
            <p:ph type="sldNum" sz="quarter" idx="12"/>
          </p:nvPr>
        </p:nvSpPr>
        <p:spPr/>
        <p:txBody>
          <a:bodyPr/>
          <a:lstStyle/>
          <a:p>
            <a:fld id="{A0DC1831-EACF-4162-943B-9CF3EBE1BA94}" type="slidenum">
              <a:rPr lang="es-MX" smtClean="0"/>
              <a:t>‹Nº›</a:t>
            </a:fld>
            <a:endParaRPr lang="es-MX"/>
          </a:p>
        </p:txBody>
      </p:sp>
    </p:spTree>
    <p:extLst>
      <p:ext uri="{BB962C8B-B14F-4D97-AF65-F5344CB8AC3E}">
        <p14:creationId xmlns:p14="http://schemas.microsoft.com/office/powerpoint/2010/main" val="3267070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FD15A571-3E59-45AA-BE65-3309468460BD}"/>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762A8425-C8C9-425A-972C-023566AC68F2}"/>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934F9493-944F-4D4B-8985-89F315DBEE79}"/>
              </a:ext>
            </a:extLst>
          </p:cNvPr>
          <p:cNvSpPr>
            <a:spLocks noGrp="1"/>
          </p:cNvSpPr>
          <p:nvPr>
            <p:ph type="dt" sz="half" idx="10"/>
          </p:nvPr>
        </p:nvSpPr>
        <p:spPr/>
        <p:txBody>
          <a:bodyPr/>
          <a:lstStyle/>
          <a:p>
            <a:fld id="{F1D291DD-B0B6-4660-84D8-C7EC8E4341B2}" type="datetimeFigureOut">
              <a:rPr lang="es-MX" smtClean="0"/>
              <a:t>17/06/2021</a:t>
            </a:fld>
            <a:endParaRPr lang="es-MX"/>
          </a:p>
        </p:txBody>
      </p:sp>
      <p:sp>
        <p:nvSpPr>
          <p:cNvPr id="5" name="Marcador de pie de página 4">
            <a:extLst>
              <a:ext uri="{FF2B5EF4-FFF2-40B4-BE49-F238E27FC236}">
                <a16:creationId xmlns:a16="http://schemas.microsoft.com/office/drawing/2014/main" id="{9781D9B1-B30C-4037-9939-AEA781588F81}"/>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44CA100-FADC-4CAC-8CCB-C52F42BB1632}"/>
              </a:ext>
            </a:extLst>
          </p:cNvPr>
          <p:cNvSpPr>
            <a:spLocks noGrp="1"/>
          </p:cNvSpPr>
          <p:nvPr>
            <p:ph type="sldNum" sz="quarter" idx="12"/>
          </p:nvPr>
        </p:nvSpPr>
        <p:spPr/>
        <p:txBody>
          <a:bodyPr/>
          <a:lstStyle/>
          <a:p>
            <a:fld id="{A0DC1831-EACF-4162-943B-9CF3EBE1BA94}" type="slidenum">
              <a:rPr lang="es-MX" smtClean="0"/>
              <a:t>‹Nº›</a:t>
            </a:fld>
            <a:endParaRPr lang="es-MX"/>
          </a:p>
        </p:txBody>
      </p:sp>
    </p:spTree>
    <p:extLst>
      <p:ext uri="{BB962C8B-B14F-4D97-AF65-F5344CB8AC3E}">
        <p14:creationId xmlns:p14="http://schemas.microsoft.com/office/powerpoint/2010/main" val="79522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7A42BE-18E0-4433-B355-8752A7F1C4A0}"/>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380D0341-A954-45FC-9E34-B0564AC3075F}"/>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A99C7D30-4217-4757-B15F-AAC9A596E971}"/>
              </a:ext>
            </a:extLst>
          </p:cNvPr>
          <p:cNvSpPr>
            <a:spLocks noGrp="1"/>
          </p:cNvSpPr>
          <p:nvPr>
            <p:ph type="dt" sz="half" idx="10"/>
          </p:nvPr>
        </p:nvSpPr>
        <p:spPr/>
        <p:txBody>
          <a:bodyPr/>
          <a:lstStyle/>
          <a:p>
            <a:fld id="{F1D291DD-B0B6-4660-84D8-C7EC8E4341B2}" type="datetimeFigureOut">
              <a:rPr lang="es-MX" smtClean="0"/>
              <a:t>17/06/2021</a:t>
            </a:fld>
            <a:endParaRPr lang="es-MX"/>
          </a:p>
        </p:txBody>
      </p:sp>
      <p:sp>
        <p:nvSpPr>
          <p:cNvPr id="5" name="Marcador de pie de página 4">
            <a:extLst>
              <a:ext uri="{FF2B5EF4-FFF2-40B4-BE49-F238E27FC236}">
                <a16:creationId xmlns:a16="http://schemas.microsoft.com/office/drawing/2014/main" id="{ECBED2CC-8C4C-4602-95EE-2A6570177CB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6780248B-D6C9-4594-87A0-5AADC81A3DFF}"/>
              </a:ext>
            </a:extLst>
          </p:cNvPr>
          <p:cNvSpPr>
            <a:spLocks noGrp="1"/>
          </p:cNvSpPr>
          <p:nvPr>
            <p:ph type="sldNum" sz="quarter" idx="12"/>
          </p:nvPr>
        </p:nvSpPr>
        <p:spPr/>
        <p:txBody>
          <a:bodyPr/>
          <a:lstStyle/>
          <a:p>
            <a:fld id="{A0DC1831-EACF-4162-943B-9CF3EBE1BA94}" type="slidenum">
              <a:rPr lang="es-MX" smtClean="0"/>
              <a:t>‹Nº›</a:t>
            </a:fld>
            <a:endParaRPr lang="es-MX"/>
          </a:p>
        </p:txBody>
      </p:sp>
    </p:spTree>
    <p:extLst>
      <p:ext uri="{BB962C8B-B14F-4D97-AF65-F5344CB8AC3E}">
        <p14:creationId xmlns:p14="http://schemas.microsoft.com/office/powerpoint/2010/main" val="4258042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AA8E7E-1F57-4558-B009-B2BD0A11FE80}"/>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D6622FAC-8A40-4B9B-9A9F-E9BD1927C7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25EDE763-2F6E-4421-90C9-0D4D419F1BF5}"/>
              </a:ext>
            </a:extLst>
          </p:cNvPr>
          <p:cNvSpPr>
            <a:spLocks noGrp="1"/>
          </p:cNvSpPr>
          <p:nvPr>
            <p:ph type="dt" sz="half" idx="10"/>
          </p:nvPr>
        </p:nvSpPr>
        <p:spPr/>
        <p:txBody>
          <a:bodyPr/>
          <a:lstStyle/>
          <a:p>
            <a:fld id="{F1D291DD-B0B6-4660-84D8-C7EC8E4341B2}" type="datetimeFigureOut">
              <a:rPr lang="es-MX" smtClean="0"/>
              <a:t>17/06/2021</a:t>
            </a:fld>
            <a:endParaRPr lang="es-MX"/>
          </a:p>
        </p:txBody>
      </p:sp>
      <p:sp>
        <p:nvSpPr>
          <p:cNvPr id="5" name="Marcador de pie de página 4">
            <a:extLst>
              <a:ext uri="{FF2B5EF4-FFF2-40B4-BE49-F238E27FC236}">
                <a16:creationId xmlns:a16="http://schemas.microsoft.com/office/drawing/2014/main" id="{7E578798-B7C6-4E64-8130-F5F378D27D31}"/>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22A207F9-EF37-4034-B40E-ABA6995FB6F5}"/>
              </a:ext>
            </a:extLst>
          </p:cNvPr>
          <p:cNvSpPr>
            <a:spLocks noGrp="1"/>
          </p:cNvSpPr>
          <p:nvPr>
            <p:ph type="sldNum" sz="quarter" idx="12"/>
          </p:nvPr>
        </p:nvSpPr>
        <p:spPr/>
        <p:txBody>
          <a:bodyPr/>
          <a:lstStyle/>
          <a:p>
            <a:fld id="{A0DC1831-EACF-4162-943B-9CF3EBE1BA94}" type="slidenum">
              <a:rPr lang="es-MX" smtClean="0"/>
              <a:t>‹Nº›</a:t>
            </a:fld>
            <a:endParaRPr lang="es-MX"/>
          </a:p>
        </p:txBody>
      </p:sp>
    </p:spTree>
    <p:extLst>
      <p:ext uri="{BB962C8B-B14F-4D97-AF65-F5344CB8AC3E}">
        <p14:creationId xmlns:p14="http://schemas.microsoft.com/office/powerpoint/2010/main" val="2503622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F98C68-F30A-407B-8967-C03AA07362E3}"/>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D1D46A0E-89DC-4F0F-86BC-C9281A2A9F7F}"/>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84D3184C-33B4-44C4-9E4C-93AE9C2C0534}"/>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E62309A4-0957-4361-89C8-F2D9B5A6DA73}"/>
              </a:ext>
            </a:extLst>
          </p:cNvPr>
          <p:cNvSpPr>
            <a:spLocks noGrp="1"/>
          </p:cNvSpPr>
          <p:nvPr>
            <p:ph type="dt" sz="half" idx="10"/>
          </p:nvPr>
        </p:nvSpPr>
        <p:spPr/>
        <p:txBody>
          <a:bodyPr/>
          <a:lstStyle/>
          <a:p>
            <a:fld id="{F1D291DD-B0B6-4660-84D8-C7EC8E4341B2}" type="datetimeFigureOut">
              <a:rPr lang="es-MX" smtClean="0"/>
              <a:t>17/06/2021</a:t>
            </a:fld>
            <a:endParaRPr lang="es-MX"/>
          </a:p>
        </p:txBody>
      </p:sp>
      <p:sp>
        <p:nvSpPr>
          <p:cNvPr id="6" name="Marcador de pie de página 5">
            <a:extLst>
              <a:ext uri="{FF2B5EF4-FFF2-40B4-BE49-F238E27FC236}">
                <a16:creationId xmlns:a16="http://schemas.microsoft.com/office/drawing/2014/main" id="{BEA0CF41-ED89-4F0A-AF82-BDFCD5154E3C}"/>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3DAD7BF3-F332-487B-839E-DB37993F232F}"/>
              </a:ext>
            </a:extLst>
          </p:cNvPr>
          <p:cNvSpPr>
            <a:spLocks noGrp="1"/>
          </p:cNvSpPr>
          <p:nvPr>
            <p:ph type="sldNum" sz="quarter" idx="12"/>
          </p:nvPr>
        </p:nvSpPr>
        <p:spPr/>
        <p:txBody>
          <a:bodyPr/>
          <a:lstStyle/>
          <a:p>
            <a:fld id="{A0DC1831-EACF-4162-943B-9CF3EBE1BA94}" type="slidenum">
              <a:rPr lang="es-MX" smtClean="0"/>
              <a:t>‹Nº›</a:t>
            </a:fld>
            <a:endParaRPr lang="es-MX"/>
          </a:p>
        </p:txBody>
      </p:sp>
    </p:spTree>
    <p:extLst>
      <p:ext uri="{BB962C8B-B14F-4D97-AF65-F5344CB8AC3E}">
        <p14:creationId xmlns:p14="http://schemas.microsoft.com/office/powerpoint/2010/main" val="3414252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E8625F-CB2E-4473-B2A0-E604ED6D682B}"/>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AEC103D8-C2A2-4D0D-8FDE-27F0C3D8A6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9EB9B9D7-85EC-4AE7-B0D7-E4087AEB4F3F}"/>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289A9389-AFDF-4BE1-BFE0-C753FF744F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6C8E72D3-C996-4060-9A6D-55CE78FAFDDC}"/>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6299C518-185E-4BE4-BB43-9993FD6B1438}"/>
              </a:ext>
            </a:extLst>
          </p:cNvPr>
          <p:cNvSpPr>
            <a:spLocks noGrp="1"/>
          </p:cNvSpPr>
          <p:nvPr>
            <p:ph type="dt" sz="half" idx="10"/>
          </p:nvPr>
        </p:nvSpPr>
        <p:spPr/>
        <p:txBody>
          <a:bodyPr/>
          <a:lstStyle/>
          <a:p>
            <a:fld id="{F1D291DD-B0B6-4660-84D8-C7EC8E4341B2}" type="datetimeFigureOut">
              <a:rPr lang="es-MX" smtClean="0"/>
              <a:t>17/06/2021</a:t>
            </a:fld>
            <a:endParaRPr lang="es-MX"/>
          </a:p>
        </p:txBody>
      </p:sp>
      <p:sp>
        <p:nvSpPr>
          <p:cNvPr id="8" name="Marcador de pie de página 7">
            <a:extLst>
              <a:ext uri="{FF2B5EF4-FFF2-40B4-BE49-F238E27FC236}">
                <a16:creationId xmlns:a16="http://schemas.microsoft.com/office/drawing/2014/main" id="{9724AFCC-185A-4819-B029-5B91386D2671}"/>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D1F1A925-EEDE-4262-BB68-8797A4BD3F3F}"/>
              </a:ext>
            </a:extLst>
          </p:cNvPr>
          <p:cNvSpPr>
            <a:spLocks noGrp="1"/>
          </p:cNvSpPr>
          <p:nvPr>
            <p:ph type="sldNum" sz="quarter" idx="12"/>
          </p:nvPr>
        </p:nvSpPr>
        <p:spPr/>
        <p:txBody>
          <a:bodyPr/>
          <a:lstStyle/>
          <a:p>
            <a:fld id="{A0DC1831-EACF-4162-943B-9CF3EBE1BA94}" type="slidenum">
              <a:rPr lang="es-MX" smtClean="0"/>
              <a:t>‹Nº›</a:t>
            </a:fld>
            <a:endParaRPr lang="es-MX"/>
          </a:p>
        </p:txBody>
      </p:sp>
    </p:spTree>
    <p:extLst>
      <p:ext uri="{BB962C8B-B14F-4D97-AF65-F5344CB8AC3E}">
        <p14:creationId xmlns:p14="http://schemas.microsoft.com/office/powerpoint/2010/main" val="2254601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9D60A2-FED5-4851-8E0B-00B9C0A6466E}"/>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CD787831-43D3-4758-ACE9-DB212E64FF70}"/>
              </a:ext>
            </a:extLst>
          </p:cNvPr>
          <p:cNvSpPr>
            <a:spLocks noGrp="1"/>
          </p:cNvSpPr>
          <p:nvPr>
            <p:ph type="dt" sz="half" idx="10"/>
          </p:nvPr>
        </p:nvSpPr>
        <p:spPr/>
        <p:txBody>
          <a:bodyPr/>
          <a:lstStyle/>
          <a:p>
            <a:fld id="{F1D291DD-B0B6-4660-84D8-C7EC8E4341B2}" type="datetimeFigureOut">
              <a:rPr lang="es-MX" smtClean="0"/>
              <a:t>17/06/2021</a:t>
            </a:fld>
            <a:endParaRPr lang="es-MX"/>
          </a:p>
        </p:txBody>
      </p:sp>
      <p:sp>
        <p:nvSpPr>
          <p:cNvPr id="4" name="Marcador de pie de página 3">
            <a:extLst>
              <a:ext uri="{FF2B5EF4-FFF2-40B4-BE49-F238E27FC236}">
                <a16:creationId xmlns:a16="http://schemas.microsoft.com/office/drawing/2014/main" id="{2C76C764-29A3-4AB3-A733-B1B543E52A1E}"/>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773ED8F7-7133-4A6D-B691-E32012FF3913}"/>
              </a:ext>
            </a:extLst>
          </p:cNvPr>
          <p:cNvSpPr>
            <a:spLocks noGrp="1"/>
          </p:cNvSpPr>
          <p:nvPr>
            <p:ph type="sldNum" sz="quarter" idx="12"/>
          </p:nvPr>
        </p:nvSpPr>
        <p:spPr/>
        <p:txBody>
          <a:bodyPr/>
          <a:lstStyle/>
          <a:p>
            <a:fld id="{A0DC1831-EACF-4162-943B-9CF3EBE1BA94}" type="slidenum">
              <a:rPr lang="es-MX" smtClean="0"/>
              <a:t>‹Nº›</a:t>
            </a:fld>
            <a:endParaRPr lang="es-MX"/>
          </a:p>
        </p:txBody>
      </p:sp>
    </p:spTree>
    <p:extLst>
      <p:ext uri="{BB962C8B-B14F-4D97-AF65-F5344CB8AC3E}">
        <p14:creationId xmlns:p14="http://schemas.microsoft.com/office/powerpoint/2010/main" val="789615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B31B507-29FC-4B88-A1A8-83D01F6DCEBA}"/>
              </a:ext>
            </a:extLst>
          </p:cNvPr>
          <p:cNvSpPr>
            <a:spLocks noGrp="1"/>
          </p:cNvSpPr>
          <p:nvPr>
            <p:ph type="dt" sz="half" idx="10"/>
          </p:nvPr>
        </p:nvSpPr>
        <p:spPr/>
        <p:txBody>
          <a:bodyPr/>
          <a:lstStyle/>
          <a:p>
            <a:fld id="{F1D291DD-B0B6-4660-84D8-C7EC8E4341B2}" type="datetimeFigureOut">
              <a:rPr lang="es-MX" smtClean="0"/>
              <a:t>17/06/2021</a:t>
            </a:fld>
            <a:endParaRPr lang="es-MX"/>
          </a:p>
        </p:txBody>
      </p:sp>
      <p:sp>
        <p:nvSpPr>
          <p:cNvPr id="3" name="Marcador de pie de página 2">
            <a:extLst>
              <a:ext uri="{FF2B5EF4-FFF2-40B4-BE49-F238E27FC236}">
                <a16:creationId xmlns:a16="http://schemas.microsoft.com/office/drawing/2014/main" id="{DD2D73D2-FEB6-45AC-A65B-2C09B1741894}"/>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A742D147-6EC8-40ED-8C6C-172F813AA1FF}"/>
              </a:ext>
            </a:extLst>
          </p:cNvPr>
          <p:cNvSpPr>
            <a:spLocks noGrp="1"/>
          </p:cNvSpPr>
          <p:nvPr>
            <p:ph type="sldNum" sz="quarter" idx="12"/>
          </p:nvPr>
        </p:nvSpPr>
        <p:spPr/>
        <p:txBody>
          <a:bodyPr/>
          <a:lstStyle/>
          <a:p>
            <a:fld id="{A0DC1831-EACF-4162-943B-9CF3EBE1BA94}" type="slidenum">
              <a:rPr lang="es-MX" smtClean="0"/>
              <a:t>‹Nº›</a:t>
            </a:fld>
            <a:endParaRPr lang="es-MX"/>
          </a:p>
        </p:txBody>
      </p:sp>
    </p:spTree>
    <p:extLst>
      <p:ext uri="{BB962C8B-B14F-4D97-AF65-F5344CB8AC3E}">
        <p14:creationId xmlns:p14="http://schemas.microsoft.com/office/powerpoint/2010/main" val="1326516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3F54F6-86B2-414E-881D-7DA895D0EF3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B460418E-B3B4-49BA-8D5D-856ACA615F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DA122D9D-3347-4FDA-9F36-6D40DD11AF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54BA502-4963-492A-B84D-E442195D323B}"/>
              </a:ext>
            </a:extLst>
          </p:cNvPr>
          <p:cNvSpPr>
            <a:spLocks noGrp="1"/>
          </p:cNvSpPr>
          <p:nvPr>
            <p:ph type="dt" sz="half" idx="10"/>
          </p:nvPr>
        </p:nvSpPr>
        <p:spPr/>
        <p:txBody>
          <a:bodyPr/>
          <a:lstStyle/>
          <a:p>
            <a:fld id="{F1D291DD-B0B6-4660-84D8-C7EC8E4341B2}" type="datetimeFigureOut">
              <a:rPr lang="es-MX" smtClean="0"/>
              <a:t>17/06/2021</a:t>
            </a:fld>
            <a:endParaRPr lang="es-MX"/>
          </a:p>
        </p:txBody>
      </p:sp>
      <p:sp>
        <p:nvSpPr>
          <p:cNvPr id="6" name="Marcador de pie de página 5">
            <a:extLst>
              <a:ext uri="{FF2B5EF4-FFF2-40B4-BE49-F238E27FC236}">
                <a16:creationId xmlns:a16="http://schemas.microsoft.com/office/drawing/2014/main" id="{C4D2C952-E78E-4FC8-9B8E-CF76B379E786}"/>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0CF3E534-4F38-41FE-94E1-64FF5F835CA8}"/>
              </a:ext>
            </a:extLst>
          </p:cNvPr>
          <p:cNvSpPr>
            <a:spLocks noGrp="1"/>
          </p:cNvSpPr>
          <p:nvPr>
            <p:ph type="sldNum" sz="quarter" idx="12"/>
          </p:nvPr>
        </p:nvSpPr>
        <p:spPr/>
        <p:txBody>
          <a:bodyPr/>
          <a:lstStyle/>
          <a:p>
            <a:fld id="{A0DC1831-EACF-4162-943B-9CF3EBE1BA94}" type="slidenum">
              <a:rPr lang="es-MX" smtClean="0"/>
              <a:t>‹Nº›</a:t>
            </a:fld>
            <a:endParaRPr lang="es-MX"/>
          </a:p>
        </p:txBody>
      </p:sp>
    </p:spTree>
    <p:extLst>
      <p:ext uri="{BB962C8B-B14F-4D97-AF65-F5344CB8AC3E}">
        <p14:creationId xmlns:p14="http://schemas.microsoft.com/office/powerpoint/2010/main" val="1544433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F422A7-E15D-4068-BA7D-4B78B6F879E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EA9AC52A-4028-46F8-A288-DFA2E64A46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C8AA45E6-1726-4806-B6A8-299A85BAD5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0FF30E4-9020-4FE1-AF61-33381768BCBE}"/>
              </a:ext>
            </a:extLst>
          </p:cNvPr>
          <p:cNvSpPr>
            <a:spLocks noGrp="1"/>
          </p:cNvSpPr>
          <p:nvPr>
            <p:ph type="dt" sz="half" idx="10"/>
          </p:nvPr>
        </p:nvSpPr>
        <p:spPr/>
        <p:txBody>
          <a:bodyPr/>
          <a:lstStyle/>
          <a:p>
            <a:fld id="{F1D291DD-B0B6-4660-84D8-C7EC8E4341B2}" type="datetimeFigureOut">
              <a:rPr lang="es-MX" smtClean="0"/>
              <a:t>17/06/2021</a:t>
            </a:fld>
            <a:endParaRPr lang="es-MX"/>
          </a:p>
        </p:txBody>
      </p:sp>
      <p:sp>
        <p:nvSpPr>
          <p:cNvPr id="6" name="Marcador de pie de página 5">
            <a:extLst>
              <a:ext uri="{FF2B5EF4-FFF2-40B4-BE49-F238E27FC236}">
                <a16:creationId xmlns:a16="http://schemas.microsoft.com/office/drawing/2014/main" id="{C1242CC3-5FA3-4599-A8DD-EFCCC77EE4C2}"/>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E768F9AE-D4A7-4A09-8750-A395EF859DAC}"/>
              </a:ext>
            </a:extLst>
          </p:cNvPr>
          <p:cNvSpPr>
            <a:spLocks noGrp="1"/>
          </p:cNvSpPr>
          <p:nvPr>
            <p:ph type="sldNum" sz="quarter" idx="12"/>
          </p:nvPr>
        </p:nvSpPr>
        <p:spPr/>
        <p:txBody>
          <a:bodyPr/>
          <a:lstStyle/>
          <a:p>
            <a:fld id="{A0DC1831-EACF-4162-943B-9CF3EBE1BA94}" type="slidenum">
              <a:rPr lang="es-MX" smtClean="0"/>
              <a:t>‹Nº›</a:t>
            </a:fld>
            <a:endParaRPr lang="es-MX"/>
          </a:p>
        </p:txBody>
      </p:sp>
    </p:spTree>
    <p:extLst>
      <p:ext uri="{BB962C8B-B14F-4D97-AF65-F5344CB8AC3E}">
        <p14:creationId xmlns:p14="http://schemas.microsoft.com/office/powerpoint/2010/main" val="42076389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CF8FF"/>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3EC03BF-8F40-408C-914D-D827D7866D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B3B3E766-12A2-4A4B-8471-79D7E8DFC2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9BEE1A0C-FEE7-4618-A2A3-B622A7A94A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D291DD-B0B6-4660-84D8-C7EC8E4341B2}" type="datetimeFigureOut">
              <a:rPr lang="es-MX" smtClean="0"/>
              <a:t>17/06/2021</a:t>
            </a:fld>
            <a:endParaRPr lang="es-MX"/>
          </a:p>
        </p:txBody>
      </p:sp>
      <p:sp>
        <p:nvSpPr>
          <p:cNvPr id="5" name="Marcador de pie de página 4">
            <a:extLst>
              <a:ext uri="{FF2B5EF4-FFF2-40B4-BE49-F238E27FC236}">
                <a16:creationId xmlns:a16="http://schemas.microsoft.com/office/drawing/2014/main" id="{FB6DF8F0-5927-4DA6-9381-49DCF07525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FEC97667-0606-44D0-B944-88FD6CCBAA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DC1831-EACF-4162-943B-9CF3EBE1BA94}" type="slidenum">
              <a:rPr lang="es-MX" smtClean="0"/>
              <a:t>‹Nº›</a:t>
            </a:fld>
            <a:endParaRPr lang="es-MX"/>
          </a:p>
        </p:txBody>
      </p:sp>
    </p:spTree>
    <p:extLst>
      <p:ext uri="{BB962C8B-B14F-4D97-AF65-F5344CB8AC3E}">
        <p14:creationId xmlns:p14="http://schemas.microsoft.com/office/powerpoint/2010/main" val="16774535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63DDBC1-039E-4A9B-8EEB-37DA96EE1623}"/>
              </a:ext>
            </a:extLst>
          </p:cNvPr>
          <p:cNvPicPr>
            <a:picLocks noChangeAspect="1"/>
          </p:cNvPicPr>
          <p:nvPr/>
        </p:nvPicPr>
        <p:blipFill>
          <a:blip r:embed="rId2"/>
          <a:stretch>
            <a:fillRect/>
          </a:stretch>
        </p:blipFill>
        <p:spPr>
          <a:xfrm>
            <a:off x="0" y="0"/>
            <a:ext cx="12192000" cy="6858000"/>
          </a:xfrm>
          <a:prstGeom prst="rect">
            <a:avLst/>
          </a:prstGeom>
        </p:spPr>
      </p:pic>
      <p:sp>
        <p:nvSpPr>
          <p:cNvPr id="4" name="CuadroTexto 3">
            <a:extLst>
              <a:ext uri="{FF2B5EF4-FFF2-40B4-BE49-F238E27FC236}">
                <a16:creationId xmlns:a16="http://schemas.microsoft.com/office/drawing/2014/main" id="{7D5B1C70-D206-46BD-A3B0-7410A4918F52}"/>
              </a:ext>
            </a:extLst>
          </p:cNvPr>
          <p:cNvSpPr txBox="1"/>
          <p:nvPr/>
        </p:nvSpPr>
        <p:spPr>
          <a:xfrm>
            <a:off x="590843" y="5120640"/>
            <a:ext cx="3516923" cy="1200329"/>
          </a:xfrm>
          <a:prstGeom prst="rect">
            <a:avLst/>
          </a:prstGeom>
          <a:noFill/>
        </p:spPr>
        <p:txBody>
          <a:bodyPr wrap="square" rtlCol="0">
            <a:spAutoFit/>
          </a:bodyPr>
          <a:lstStyle/>
          <a:p>
            <a:pPr marL="285750" indent="-285750">
              <a:buFont typeface="Arial" panose="020B0604020202020204" pitchFamily="34" charset="0"/>
              <a:buChar char="•"/>
            </a:pPr>
            <a:r>
              <a:rPr lang="es-MX" dirty="0">
                <a:solidFill>
                  <a:srgbClr val="313131"/>
                </a:solidFill>
              </a:rPr>
              <a:t>Carlos Chan Gongora</a:t>
            </a:r>
          </a:p>
          <a:p>
            <a:pPr marL="285750" indent="-285750">
              <a:buFont typeface="Arial" panose="020B0604020202020204" pitchFamily="34" charset="0"/>
              <a:buChar char="•"/>
            </a:pPr>
            <a:r>
              <a:rPr lang="es-MX" dirty="0">
                <a:solidFill>
                  <a:srgbClr val="313131"/>
                </a:solidFill>
              </a:rPr>
              <a:t>Jorge Guerrero Orozco</a:t>
            </a:r>
          </a:p>
          <a:p>
            <a:pPr marL="285750" indent="-285750">
              <a:buFont typeface="Arial" panose="020B0604020202020204" pitchFamily="34" charset="0"/>
              <a:buChar char="•"/>
            </a:pPr>
            <a:r>
              <a:rPr lang="es-MX" dirty="0">
                <a:solidFill>
                  <a:srgbClr val="313131"/>
                </a:solidFill>
              </a:rPr>
              <a:t>Juan Duran Matos</a:t>
            </a:r>
          </a:p>
          <a:p>
            <a:pPr marL="285750" indent="-285750">
              <a:buFont typeface="Arial" panose="020B0604020202020204" pitchFamily="34" charset="0"/>
              <a:buChar char="•"/>
            </a:pPr>
            <a:r>
              <a:rPr lang="es-MX" dirty="0">
                <a:solidFill>
                  <a:srgbClr val="313131"/>
                </a:solidFill>
              </a:rPr>
              <a:t>Pedro Daniel Euan</a:t>
            </a:r>
          </a:p>
        </p:txBody>
      </p:sp>
      <p:pic>
        <p:nvPicPr>
          <p:cNvPr id="5" name="Imagen 4">
            <a:extLst>
              <a:ext uri="{FF2B5EF4-FFF2-40B4-BE49-F238E27FC236}">
                <a16:creationId xmlns:a16="http://schemas.microsoft.com/office/drawing/2014/main" id="{34E8B8F0-E466-4816-801A-B21B2A543524}"/>
              </a:ext>
            </a:extLst>
          </p:cNvPr>
          <p:cNvPicPr>
            <a:picLocks noChangeAspect="1"/>
          </p:cNvPicPr>
          <p:nvPr/>
        </p:nvPicPr>
        <p:blipFill>
          <a:blip r:embed="rId3"/>
          <a:stretch>
            <a:fillRect/>
          </a:stretch>
        </p:blipFill>
        <p:spPr>
          <a:xfrm>
            <a:off x="4023504" y="1104536"/>
            <a:ext cx="4144987" cy="3256776"/>
          </a:xfrm>
          <a:prstGeom prst="rect">
            <a:avLst/>
          </a:prstGeom>
        </p:spPr>
      </p:pic>
      <p:sp>
        <p:nvSpPr>
          <p:cNvPr id="6" name="CuadroTexto 5">
            <a:extLst>
              <a:ext uri="{FF2B5EF4-FFF2-40B4-BE49-F238E27FC236}">
                <a16:creationId xmlns:a16="http://schemas.microsoft.com/office/drawing/2014/main" id="{48FE0CF6-63CB-4346-928A-F4F4C6B0794F}"/>
              </a:ext>
            </a:extLst>
          </p:cNvPr>
          <p:cNvSpPr txBox="1"/>
          <p:nvPr/>
        </p:nvSpPr>
        <p:spPr>
          <a:xfrm>
            <a:off x="2895598" y="4248995"/>
            <a:ext cx="6400800" cy="523220"/>
          </a:xfrm>
          <a:prstGeom prst="rect">
            <a:avLst/>
          </a:prstGeom>
          <a:noFill/>
        </p:spPr>
        <p:txBody>
          <a:bodyPr wrap="square" rtlCol="0">
            <a:spAutoFit/>
          </a:bodyPr>
          <a:lstStyle/>
          <a:p>
            <a:pPr algn="ctr"/>
            <a:r>
              <a:rPr lang="es-MX" sz="2800" b="1" dirty="0">
                <a:solidFill>
                  <a:srgbClr val="313131"/>
                </a:solidFill>
              </a:rPr>
              <a:t>Segunda entrega de avances</a:t>
            </a:r>
          </a:p>
        </p:txBody>
      </p:sp>
    </p:spTree>
    <p:extLst>
      <p:ext uri="{BB962C8B-B14F-4D97-AF65-F5344CB8AC3E}">
        <p14:creationId xmlns:p14="http://schemas.microsoft.com/office/powerpoint/2010/main" val="710738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351AFA4-671E-44D9-9D36-A9956F39473F}"/>
              </a:ext>
            </a:extLst>
          </p:cNvPr>
          <p:cNvPicPr>
            <a:picLocks noChangeAspect="1"/>
          </p:cNvPicPr>
          <p:nvPr/>
        </p:nvPicPr>
        <p:blipFill>
          <a:blip r:embed="rId2"/>
          <a:stretch>
            <a:fillRect/>
          </a:stretch>
        </p:blipFill>
        <p:spPr>
          <a:xfrm>
            <a:off x="0" y="0"/>
            <a:ext cx="12192000" cy="6858000"/>
          </a:xfrm>
          <a:prstGeom prst="rect">
            <a:avLst/>
          </a:prstGeom>
        </p:spPr>
      </p:pic>
      <p:sp>
        <p:nvSpPr>
          <p:cNvPr id="4" name="CuadroTexto 3">
            <a:extLst>
              <a:ext uri="{FF2B5EF4-FFF2-40B4-BE49-F238E27FC236}">
                <a16:creationId xmlns:a16="http://schemas.microsoft.com/office/drawing/2014/main" id="{47D4C29B-3700-4921-9E3E-731CBFA6369F}"/>
              </a:ext>
            </a:extLst>
          </p:cNvPr>
          <p:cNvSpPr txBox="1"/>
          <p:nvPr/>
        </p:nvSpPr>
        <p:spPr>
          <a:xfrm>
            <a:off x="8553130" y="900333"/>
            <a:ext cx="2148345" cy="1631216"/>
          </a:xfrm>
          <a:prstGeom prst="rect">
            <a:avLst/>
          </a:prstGeom>
          <a:noFill/>
        </p:spPr>
        <p:txBody>
          <a:bodyPr wrap="none" rtlCol="0">
            <a:spAutoFit/>
          </a:bodyPr>
          <a:lstStyle/>
          <a:p>
            <a:pPr algn="ctr"/>
            <a:r>
              <a:rPr lang="es-MX" sz="10000" b="1" dirty="0">
                <a:solidFill>
                  <a:srgbClr val="313131"/>
                </a:solidFill>
                <a:latin typeface="Montserrat" panose="00000500000000000000" pitchFamily="2" charset="0"/>
              </a:rPr>
              <a:t>02.</a:t>
            </a:r>
          </a:p>
        </p:txBody>
      </p:sp>
      <p:sp>
        <p:nvSpPr>
          <p:cNvPr id="5" name="CuadroTexto 4">
            <a:extLst>
              <a:ext uri="{FF2B5EF4-FFF2-40B4-BE49-F238E27FC236}">
                <a16:creationId xmlns:a16="http://schemas.microsoft.com/office/drawing/2014/main" id="{11476276-6F03-4DF9-AE15-8B6F1E6E03FC}"/>
              </a:ext>
            </a:extLst>
          </p:cNvPr>
          <p:cNvSpPr txBox="1"/>
          <p:nvPr/>
        </p:nvSpPr>
        <p:spPr>
          <a:xfrm>
            <a:off x="1376985" y="2921168"/>
            <a:ext cx="4429419" cy="1015663"/>
          </a:xfrm>
          <a:prstGeom prst="rect">
            <a:avLst/>
          </a:prstGeom>
          <a:noFill/>
        </p:spPr>
        <p:txBody>
          <a:bodyPr wrap="none" rtlCol="0">
            <a:spAutoFit/>
          </a:bodyPr>
          <a:lstStyle/>
          <a:p>
            <a:pPr algn="ctr"/>
            <a:r>
              <a:rPr lang="es-MX" sz="6000" b="1" dirty="0">
                <a:solidFill>
                  <a:srgbClr val="313131"/>
                </a:solidFill>
                <a:latin typeface="Montserrat" panose="00000500000000000000" pitchFamily="2" charset="0"/>
              </a:rPr>
              <a:t>Prototipos</a:t>
            </a:r>
          </a:p>
        </p:txBody>
      </p:sp>
      <p:pic>
        <p:nvPicPr>
          <p:cNvPr id="7" name="Imagen 6">
            <a:extLst>
              <a:ext uri="{FF2B5EF4-FFF2-40B4-BE49-F238E27FC236}">
                <a16:creationId xmlns:a16="http://schemas.microsoft.com/office/drawing/2014/main" id="{7E8A6024-0579-415A-8319-28712E21521C}"/>
              </a:ext>
            </a:extLst>
          </p:cNvPr>
          <p:cNvPicPr>
            <a:picLocks noChangeAspect="1"/>
          </p:cNvPicPr>
          <p:nvPr/>
        </p:nvPicPr>
        <p:blipFill>
          <a:blip r:embed="rId3"/>
          <a:stretch>
            <a:fillRect/>
          </a:stretch>
        </p:blipFill>
        <p:spPr>
          <a:xfrm>
            <a:off x="7183389" y="2531549"/>
            <a:ext cx="4066735" cy="4066735"/>
          </a:xfrm>
          <a:prstGeom prst="rect">
            <a:avLst/>
          </a:prstGeom>
        </p:spPr>
      </p:pic>
    </p:spTree>
    <p:extLst>
      <p:ext uri="{BB962C8B-B14F-4D97-AF65-F5344CB8AC3E}">
        <p14:creationId xmlns:p14="http://schemas.microsoft.com/office/powerpoint/2010/main" val="2934818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E4AAA9E-2669-44CB-8123-F6FDC263A1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2273" y="628650"/>
            <a:ext cx="2781300" cy="5600700"/>
          </a:xfrm>
          <a:prstGeom prst="rect">
            <a:avLst/>
          </a:prstGeom>
        </p:spPr>
      </p:pic>
      <p:sp>
        <p:nvSpPr>
          <p:cNvPr id="4" name="CuadroTexto 3">
            <a:extLst>
              <a:ext uri="{FF2B5EF4-FFF2-40B4-BE49-F238E27FC236}">
                <a16:creationId xmlns:a16="http://schemas.microsoft.com/office/drawing/2014/main" id="{BAE40A00-8761-49AC-9957-CF55CB8700BA}"/>
              </a:ext>
            </a:extLst>
          </p:cNvPr>
          <p:cNvSpPr txBox="1"/>
          <p:nvPr/>
        </p:nvSpPr>
        <p:spPr>
          <a:xfrm>
            <a:off x="505569" y="844061"/>
            <a:ext cx="6671313" cy="646331"/>
          </a:xfrm>
          <a:prstGeom prst="rect">
            <a:avLst/>
          </a:prstGeom>
          <a:noFill/>
        </p:spPr>
        <p:txBody>
          <a:bodyPr wrap="none" rtlCol="0">
            <a:spAutoFit/>
          </a:bodyPr>
          <a:lstStyle/>
          <a:p>
            <a:r>
              <a:rPr lang="es-MX" sz="3600" b="1" dirty="0">
                <a:solidFill>
                  <a:srgbClr val="FF5555"/>
                </a:solidFill>
              </a:rPr>
              <a:t>1. Agendar cita para donar sangre</a:t>
            </a:r>
          </a:p>
        </p:txBody>
      </p:sp>
      <p:sp>
        <p:nvSpPr>
          <p:cNvPr id="5" name="CuadroTexto 4">
            <a:extLst>
              <a:ext uri="{FF2B5EF4-FFF2-40B4-BE49-F238E27FC236}">
                <a16:creationId xmlns:a16="http://schemas.microsoft.com/office/drawing/2014/main" id="{D2074207-50EE-45BC-9851-1E8A9A7205CD}"/>
              </a:ext>
            </a:extLst>
          </p:cNvPr>
          <p:cNvSpPr txBox="1"/>
          <p:nvPr/>
        </p:nvSpPr>
        <p:spPr>
          <a:xfrm>
            <a:off x="505569" y="1702191"/>
            <a:ext cx="6671313" cy="4154984"/>
          </a:xfrm>
          <a:prstGeom prst="rect">
            <a:avLst/>
          </a:prstGeom>
          <a:noFill/>
        </p:spPr>
        <p:txBody>
          <a:bodyPr wrap="square" rtlCol="0">
            <a:spAutoFit/>
          </a:bodyPr>
          <a:lstStyle/>
          <a:p>
            <a:pPr algn="just"/>
            <a:r>
              <a:rPr lang="es-MX" sz="2000" dirty="0">
                <a:solidFill>
                  <a:srgbClr val="313131"/>
                </a:solidFill>
              </a:rPr>
              <a:t>Este prototipo fue creado para probar las ideas que el equipo tenía sobre el escenario de agendar una cita de donación de sangre general.</a:t>
            </a:r>
          </a:p>
          <a:p>
            <a:pPr algn="just"/>
            <a:endParaRPr lang="es-MX" sz="2000" dirty="0"/>
          </a:p>
          <a:p>
            <a:pPr algn="just"/>
            <a:r>
              <a:rPr lang="es-MX" sz="2400" b="1" dirty="0">
                <a:solidFill>
                  <a:srgbClr val="FF5555"/>
                </a:solidFill>
              </a:rPr>
              <a:t>Cambios</a:t>
            </a:r>
          </a:p>
          <a:p>
            <a:pPr algn="just"/>
            <a:r>
              <a:rPr lang="es-MX" sz="2000" dirty="0">
                <a:solidFill>
                  <a:srgbClr val="313131"/>
                </a:solidFill>
              </a:rPr>
              <a:t>El prototipo original fue presentado ante el profesor el cual indico que estaba bien, pero que los colores podrían modificarse para relacionar más el prototipo con la donación de sangre.</a:t>
            </a:r>
          </a:p>
          <a:p>
            <a:pPr algn="just"/>
            <a:r>
              <a:rPr lang="es-MX" sz="2000" dirty="0">
                <a:solidFill>
                  <a:srgbClr val="313131"/>
                </a:solidFill>
              </a:rPr>
              <a:t>El equipo modifico los colores de los botones de las pantallas de inicio, opciones de donación, lista de hospitales y horarios de un hospital por un color rojo característico del proyecto y que genera una asociación con la donación de sangre.</a:t>
            </a:r>
          </a:p>
        </p:txBody>
      </p:sp>
    </p:spTree>
    <p:extLst>
      <p:ext uri="{BB962C8B-B14F-4D97-AF65-F5344CB8AC3E}">
        <p14:creationId xmlns:p14="http://schemas.microsoft.com/office/powerpoint/2010/main" val="4078920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BAE40A00-8761-49AC-9957-CF55CB8700BA}"/>
              </a:ext>
            </a:extLst>
          </p:cNvPr>
          <p:cNvSpPr txBox="1"/>
          <p:nvPr/>
        </p:nvSpPr>
        <p:spPr>
          <a:xfrm>
            <a:off x="505569" y="844061"/>
            <a:ext cx="6818020" cy="646331"/>
          </a:xfrm>
          <a:prstGeom prst="rect">
            <a:avLst/>
          </a:prstGeom>
          <a:noFill/>
        </p:spPr>
        <p:txBody>
          <a:bodyPr wrap="none" rtlCol="0">
            <a:spAutoFit/>
          </a:bodyPr>
          <a:lstStyle/>
          <a:p>
            <a:r>
              <a:rPr lang="es-MX" sz="3600" b="1" dirty="0">
                <a:solidFill>
                  <a:srgbClr val="FF5555"/>
                </a:solidFill>
              </a:rPr>
              <a:t>2. Crear una campaña de donación</a:t>
            </a:r>
          </a:p>
        </p:txBody>
      </p:sp>
      <p:sp>
        <p:nvSpPr>
          <p:cNvPr id="5" name="CuadroTexto 4">
            <a:extLst>
              <a:ext uri="{FF2B5EF4-FFF2-40B4-BE49-F238E27FC236}">
                <a16:creationId xmlns:a16="http://schemas.microsoft.com/office/drawing/2014/main" id="{D2074207-50EE-45BC-9851-1E8A9A7205CD}"/>
              </a:ext>
            </a:extLst>
          </p:cNvPr>
          <p:cNvSpPr txBox="1"/>
          <p:nvPr/>
        </p:nvSpPr>
        <p:spPr>
          <a:xfrm>
            <a:off x="505569" y="1702191"/>
            <a:ext cx="6671313" cy="1938992"/>
          </a:xfrm>
          <a:prstGeom prst="rect">
            <a:avLst/>
          </a:prstGeom>
          <a:noFill/>
        </p:spPr>
        <p:txBody>
          <a:bodyPr wrap="square" rtlCol="0">
            <a:spAutoFit/>
          </a:bodyPr>
          <a:lstStyle/>
          <a:p>
            <a:pPr algn="just"/>
            <a:r>
              <a:rPr lang="es-MX" sz="2000" dirty="0">
                <a:solidFill>
                  <a:srgbClr val="313131"/>
                </a:solidFill>
              </a:rPr>
              <a:t>Este prototipo fue creado como un primer acercamiento al escenario de crear una campaña de donación de sangre para un paciente. </a:t>
            </a:r>
          </a:p>
          <a:p>
            <a:pPr algn="just"/>
            <a:r>
              <a:rPr lang="es-MX" sz="2000" dirty="0">
                <a:solidFill>
                  <a:srgbClr val="313131"/>
                </a:solidFill>
              </a:rPr>
              <a:t>Debido a ser un primer acercamiento el prototipo no se encuentra muy detallado, no cuenta con imágenes y los textos de los distintos elementos son meramente conceptuales.</a:t>
            </a:r>
          </a:p>
        </p:txBody>
      </p:sp>
      <p:pic>
        <p:nvPicPr>
          <p:cNvPr id="7" name="Imagen 6">
            <a:extLst>
              <a:ext uri="{FF2B5EF4-FFF2-40B4-BE49-F238E27FC236}">
                <a16:creationId xmlns:a16="http://schemas.microsoft.com/office/drawing/2014/main" id="{598B956C-14F2-4150-98BD-D170435B30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3394" y="657225"/>
            <a:ext cx="2914650" cy="5543550"/>
          </a:xfrm>
          <a:prstGeom prst="rect">
            <a:avLst/>
          </a:prstGeom>
        </p:spPr>
      </p:pic>
    </p:spTree>
    <p:extLst>
      <p:ext uri="{BB962C8B-B14F-4D97-AF65-F5344CB8AC3E}">
        <p14:creationId xmlns:p14="http://schemas.microsoft.com/office/powerpoint/2010/main" val="94406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DA14512-7685-4159-9BA8-0DEB74095C51}"/>
              </a:ext>
            </a:extLst>
          </p:cNvPr>
          <p:cNvPicPr>
            <a:picLocks noChangeAspect="1"/>
          </p:cNvPicPr>
          <p:nvPr/>
        </p:nvPicPr>
        <p:blipFill>
          <a:blip r:embed="rId3"/>
          <a:stretch>
            <a:fillRect/>
          </a:stretch>
        </p:blipFill>
        <p:spPr>
          <a:xfrm>
            <a:off x="0" y="0"/>
            <a:ext cx="12192000" cy="6858000"/>
          </a:xfrm>
          <a:prstGeom prst="rect">
            <a:avLst/>
          </a:prstGeom>
        </p:spPr>
      </p:pic>
      <p:sp>
        <p:nvSpPr>
          <p:cNvPr id="4" name="CuadroTexto 3">
            <a:extLst>
              <a:ext uri="{FF2B5EF4-FFF2-40B4-BE49-F238E27FC236}">
                <a16:creationId xmlns:a16="http://schemas.microsoft.com/office/drawing/2014/main" id="{7427D0CB-044F-473C-A0E0-773222232E61}"/>
              </a:ext>
            </a:extLst>
          </p:cNvPr>
          <p:cNvSpPr txBox="1"/>
          <p:nvPr/>
        </p:nvSpPr>
        <p:spPr>
          <a:xfrm>
            <a:off x="1377004" y="647114"/>
            <a:ext cx="2151551" cy="1631216"/>
          </a:xfrm>
          <a:prstGeom prst="rect">
            <a:avLst/>
          </a:prstGeom>
          <a:noFill/>
        </p:spPr>
        <p:txBody>
          <a:bodyPr wrap="none" rtlCol="0">
            <a:spAutoFit/>
          </a:bodyPr>
          <a:lstStyle/>
          <a:p>
            <a:pPr algn="ctr"/>
            <a:r>
              <a:rPr lang="es-MX" sz="10000" b="1" dirty="0">
                <a:solidFill>
                  <a:srgbClr val="313131"/>
                </a:solidFill>
                <a:latin typeface="Montserrat" panose="00000500000000000000" pitchFamily="2" charset="0"/>
              </a:rPr>
              <a:t>03.</a:t>
            </a:r>
          </a:p>
        </p:txBody>
      </p:sp>
      <p:pic>
        <p:nvPicPr>
          <p:cNvPr id="9" name="Imagen 8">
            <a:extLst>
              <a:ext uri="{FF2B5EF4-FFF2-40B4-BE49-F238E27FC236}">
                <a16:creationId xmlns:a16="http://schemas.microsoft.com/office/drawing/2014/main" id="{D7F8C485-EDFE-4D0D-8CF9-F313E6C16765}"/>
              </a:ext>
            </a:extLst>
          </p:cNvPr>
          <p:cNvPicPr>
            <a:picLocks noChangeAspect="1"/>
          </p:cNvPicPr>
          <p:nvPr/>
        </p:nvPicPr>
        <p:blipFill>
          <a:blip r:embed="rId4"/>
          <a:stretch>
            <a:fillRect/>
          </a:stretch>
        </p:blipFill>
        <p:spPr>
          <a:xfrm>
            <a:off x="871114" y="2095991"/>
            <a:ext cx="4605009" cy="4605009"/>
          </a:xfrm>
          <a:prstGeom prst="rect">
            <a:avLst/>
          </a:prstGeom>
        </p:spPr>
      </p:pic>
      <p:sp>
        <p:nvSpPr>
          <p:cNvPr id="5" name="CuadroTexto 4">
            <a:extLst>
              <a:ext uri="{FF2B5EF4-FFF2-40B4-BE49-F238E27FC236}">
                <a16:creationId xmlns:a16="http://schemas.microsoft.com/office/drawing/2014/main" id="{307D4B57-E871-44FB-880D-CD748E52C17F}"/>
              </a:ext>
            </a:extLst>
          </p:cNvPr>
          <p:cNvSpPr txBox="1"/>
          <p:nvPr/>
        </p:nvSpPr>
        <p:spPr>
          <a:xfrm>
            <a:off x="6048890" y="2459504"/>
            <a:ext cx="5271996" cy="1938992"/>
          </a:xfrm>
          <a:prstGeom prst="rect">
            <a:avLst/>
          </a:prstGeom>
          <a:noFill/>
        </p:spPr>
        <p:txBody>
          <a:bodyPr wrap="square" rtlCol="0">
            <a:spAutoFit/>
          </a:bodyPr>
          <a:lstStyle/>
          <a:p>
            <a:pPr algn="ctr"/>
            <a:r>
              <a:rPr lang="es-MX" sz="6000" b="1" dirty="0">
                <a:solidFill>
                  <a:srgbClr val="313131"/>
                </a:solidFill>
                <a:latin typeface="Montserrat" panose="00000500000000000000" pitchFamily="2" charset="0"/>
              </a:rPr>
              <a:t>Análisis de diseño</a:t>
            </a:r>
          </a:p>
        </p:txBody>
      </p:sp>
    </p:spTree>
    <p:extLst>
      <p:ext uri="{BB962C8B-B14F-4D97-AF65-F5344CB8AC3E}">
        <p14:creationId xmlns:p14="http://schemas.microsoft.com/office/powerpoint/2010/main" val="60328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Imagen 36">
            <a:extLst>
              <a:ext uri="{FF2B5EF4-FFF2-40B4-BE49-F238E27FC236}">
                <a16:creationId xmlns:a16="http://schemas.microsoft.com/office/drawing/2014/main" id="{12D5A638-FB6F-4D26-8913-61E02F4D0E25}"/>
              </a:ext>
            </a:extLst>
          </p:cNvPr>
          <p:cNvPicPr>
            <a:picLocks noChangeAspect="1"/>
          </p:cNvPicPr>
          <p:nvPr/>
        </p:nvPicPr>
        <p:blipFill rotWithShape="1">
          <a:blip r:embed="rId2"/>
          <a:srcRect l="38311" t="15188" r="35832" b="53599"/>
          <a:stretch/>
        </p:blipFill>
        <p:spPr>
          <a:xfrm rot="16200000">
            <a:off x="9853020" y="198343"/>
            <a:ext cx="2537325" cy="2140635"/>
          </a:xfrm>
          <a:prstGeom prst="rect">
            <a:avLst/>
          </a:prstGeom>
        </p:spPr>
      </p:pic>
      <p:pic>
        <p:nvPicPr>
          <p:cNvPr id="36" name="Imagen 35">
            <a:extLst>
              <a:ext uri="{FF2B5EF4-FFF2-40B4-BE49-F238E27FC236}">
                <a16:creationId xmlns:a16="http://schemas.microsoft.com/office/drawing/2014/main" id="{990EF9B7-3067-4FB3-B28E-ABCE923D3615}"/>
              </a:ext>
            </a:extLst>
          </p:cNvPr>
          <p:cNvPicPr>
            <a:picLocks noChangeAspect="1"/>
          </p:cNvPicPr>
          <p:nvPr/>
        </p:nvPicPr>
        <p:blipFill rotWithShape="1">
          <a:blip r:embed="rId2"/>
          <a:srcRect l="37050" t="15795" r="38959" b="53579"/>
          <a:stretch/>
        </p:blipFill>
        <p:spPr>
          <a:xfrm rot="5400000">
            <a:off x="-126994" y="4630674"/>
            <a:ext cx="2354320" cy="2100335"/>
          </a:xfrm>
          <a:prstGeom prst="rect">
            <a:avLst/>
          </a:prstGeom>
        </p:spPr>
      </p:pic>
      <p:sp>
        <p:nvSpPr>
          <p:cNvPr id="2" name="Title 1">
            <a:extLst>
              <a:ext uri="{FF2B5EF4-FFF2-40B4-BE49-F238E27FC236}">
                <a16:creationId xmlns:a16="http://schemas.microsoft.com/office/drawing/2014/main" id="{6585F198-9475-46DD-A699-551761568560}"/>
              </a:ext>
            </a:extLst>
          </p:cNvPr>
          <p:cNvSpPr txBox="1">
            <a:spLocks/>
          </p:cNvSpPr>
          <p:nvPr/>
        </p:nvSpPr>
        <p:spPr>
          <a:xfrm>
            <a:off x="838200" y="737750"/>
            <a:ext cx="10515600" cy="5908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600" b="1" dirty="0">
                <a:solidFill>
                  <a:srgbClr val="FF5555"/>
                </a:solidFill>
                <a:latin typeface="Arial" panose="020B0604020202020204" pitchFamily="34" charset="0"/>
                <a:cs typeface="Arial" panose="020B0604020202020204" pitchFamily="34" charset="0"/>
              </a:rPr>
              <a:t>Escenario: Agendar cita para donar sangre</a:t>
            </a:r>
            <a:endParaRPr lang="en-US" sz="3600" b="1" dirty="0">
              <a:solidFill>
                <a:srgbClr val="FF5555"/>
              </a:solidFill>
              <a:latin typeface="Arial" panose="020B0604020202020204" pitchFamily="34" charset="0"/>
              <a:cs typeface="Arial" panose="020B0604020202020204" pitchFamily="34" charset="0"/>
            </a:endParaRPr>
          </a:p>
        </p:txBody>
      </p:sp>
      <p:sp>
        <p:nvSpPr>
          <p:cNvPr id="5" name="Rectángulo: esquinas redondeadas 4">
            <a:extLst>
              <a:ext uri="{FF2B5EF4-FFF2-40B4-BE49-F238E27FC236}">
                <a16:creationId xmlns:a16="http://schemas.microsoft.com/office/drawing/2014/main" id="{BF70B8C8-02C1-49B0-8A29-45D80B035335}"/>
              </a:ext>
            </a:extLst>
          </p:cNvPr>
          <p:cNvSpPr/>
          <p:nvPr/>
        </p:nvSpPr>
        <p:spPr>
          <a:xfrm>
            <a:off x="950742" y="1820933"/>
            <a:ext cx="1834662" cy="590843"/>
          </a:xfrm>
          <a:prstGeom prst="roundRect">
            <a:avLst/>
          </a:prstGeom>
          <a:solidFill>
            <a:srgbClr val="CFE2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Entrar a la app</a:t>
            </a:r>
          </a:p>
        </p:txBody>
      </p:sp>
      <p:sp>
        <p:nvSpPr>
          <p:cNvPr id="6" name="Rectángulo: esquinas redondeadas 5">
            <a:extLst>
              <a:ext uri="{FF2B5EF4-FFF2-40B4-BE49-F238E27FC236}">
                <a16:creationId xmlns:a16="http://schemas.microsoft.com/office/drawing/2014/main" id="{5ACC3C74-7C87-4E08-A2D5-6E53B48BE104}"/>
              </a:ext>
            </a:extLst>
          </p:cNvPr>
          <p:cNvSpPr/>
          <p:nvPr/>
        </p:nvSpPr>
        <p:spPr>
          <a:xfrm>
            <a:off x="3494648" y="1820933"/>
            <a:ext cx="1977683" cy="590843"/>
          </a:xfrm>
          <a:prstGeom prst="roundRect">
            <a:avLst/>
          </a:prstGeom>
          <a:solidFill>
            <a:srgbClr val="CFE2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Visualizar la sección de inicio</a:t>
            </a:r>
          </a:p>
        </p:txBody>
      </p:sp>
      <p:sp>
        <p:nvSpPr>
          <p:cNvPr id="7" name="Rectángulo: esquinas redondeadas 6">
            <a:extLst>
              <a:ext uri="{FF2B5EF4-FFF2-40B4-BE49-F238E27FC236}">
                <a16:creationId xmlns:a16="http://schemas.microsoft.com/office/drawing/2014/main" id="{A12DCAB2-2B7D-4232-962F-84E226095FB2}"/>
              </a:ext>
            </a:extLst>
          </p:cNvPr>
          <p:cNvSpPr/>
          <p:nvPr/>
        </p:nvSpPr>
        <p:spPr>
          <a:xfrm>
            <a:off x="6096000" y="1820933"/>
            <a:ext cx="1977683" cy="590843"/>
          </a:xfrm>
          <a:prstGeom prst="roundRect">
            <a:avLst/>
          </a:prstGeom>
          <a:solidFill>
            <a:srgbClr val="CFE2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Dar clic al botón “Quiero donar”</a:t>
            </a:r>
          </a:p>
        </p:txBody>
      </p:sp>
      <p:sp>
        <p:nvSpPr>
          <p:cNvPr id="8" name="Rectángulo: esquinas redondeadas 7">
            <a:extLst>
              <a:ext uri="{FF2B5EF4-FFF2-40B4-BE49-F238E27FC236}">
                <a16:creationId xmlns:a16="http://schemas.microsoft.com/office/drawing/2014/main" id="{1C40F0E8-65FF-41D7-AF91-24124FBAEADB}"/>
              </a:ext>
            </a:extLst>
          </p:cNvPr>
          <p:cNvSpPr/>
          <p:nvPr/>
        </p:nvSpPr>
        <p:spPr>
          <a:xfrm>
            <a:off x="8748935" y="1820932"/>
            <a:ext cx="2543906" cy="590843"/>
          </a:xfrm>
          <a:prstGeom prst="roundRect">
            <a:avLst/>
          </a:prstGeom>
          <a:solidFill>
            <a:srgbClr val="CFE2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Visualizar las opciones de donación</a:t>
            </a:r>
          </a:p>
        </p:txBody>
      </p:sp>
      <p:sp>
        <p:nvSpPr>
          <p:cNvPr id="9" name="Rectángulo: esquinas redondeadas 8">
            <a:extLst>
              <a:ext uri="{FF2B5EF4-FFF2-40B4-BE49-F238E27FC236}">
                <a16:creationId xmlns:a16="http://schemas.microsoft.com/office/drawing/2014/main" id="{7DF7737D-D5C2-447A-A490-056339883A93}"/>
              </a:ext>
            </a:extLst>
          </p:cNvPr>
          <p:cNvSpPr/>
          <p:nvPr/>
        </p:nvSpPr>
        <p:spPr>
          <a:xfrm>
            <a:off x="8890490" y="3041305"/>
            <a:ext cx="2402351" cy="590843"/>
          </a:xfrm>
          <a:prstGeom prst="roundRect">
            <a:avLst/>
          </a:prstGeom>
          <a:solidFill>
            <a:srgbClr val="CFE2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Dar clic al botón “Donación general”</a:t>
            </a:r>
          </a:p>
        </p:txBody>
      </p:sp>
      <p:sp>
        <p:nvSpPr>
          <p:cNvPr id="10" name="Rectángulo: esquinas redondeadas 9">
            <a:extLst>
              <a:ext uri="{FF2B5EF4-FFF2-40B4-BE49-F238E27FC236}">
                <a16:creationId xmlns:a16="http://schemas.microsoft.com/office/drawing/2014/main" id="{878CE284-9FB0-45D7-B7B4-72D2F5487082}"/>
              </a:ext>
            </a:extLst>
          </p:cNvPr>
          <p:cNvSpPr/>
          <p:nvPr/>
        </p:nvSpPr>
        <p:spPr>
          <a:xfrm>
            <a:off x="5974813" y="3041303"/>
            <a:ext cx="2260795" cy="590843"/>
          </a:xfrm>
          <a:prstGeom prst="roundRect">
            <a:avLst/>
          </a:prstGeom>
          <a:solidFill>
            <a:srgbClr val="CFE2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Visualizar lista de hospitales</a:t>
            </a:r>
          </a:p>
        </p:txBody>
      </p:sp>
      <p:sp>
        <p:nvSpPr>
          <p:cNvPr id="11" name="Rectángulo: esquinas redondeadas 10">
            <a:extLst>
              <a:ext uri="{FF2B5EF4-FFF2-40B4-BE49-F238E27FC236}">
                <a16:creationId xmlns:a16="http://schemas.microsoft.com/office/drawing/2014/main" id="{67B8AAB0-E497-483D-8BA3-93FD7753FAC8}"/>
              </a:ext>
            </a:extLst>
          </p:cNvPr>
          <p:cNvSpPr/>
          <p:nvPr/>
        </p:nvSpPr>
        <p:spPr>
          <a:xfrm>
            <a:off x="3494648" y="3041303"/>
            <a:ext cx="1977683" cy="590843"/>
          </a:xfrm>
          <a:prstGeom prst="roundRect">
            <a:avLst/>
          </a:prstGeom>
          <a:solidFill>
            <a:srgbClr val="CFE2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Dar clic en un hospital</a:t>
            </a:r>
          </a:p>
        </p:txBody>
      </p:sp>
      <p:sp>
        <p:nvSpPr>
          <p:cNvPr id="12" name="Rectángulo: esquinas redondeadas 11">
            <a:extLst>
              <a:ext uri="{FF2B5EF4-FFF2-40B4-BE49-F238E27FC236}">
                <a16:creationId xmlns:a16="http://schemas.microsoft.com/office/drawing/2014/main" id="{1F2F7C8F-7D09-415D-8652-1A57AE705866}"/>
              </a:ext>
            </a:extLst>
          </p:cNvPr>
          <p:cNvSpPr/>
          <p:nvPr/>
        </p:nvSpPr>
        <p:spPr>
          <a:xfrm>
            <a:off x="847361" y="3041302"/>
            <a:ext cx="2041424" cy="590843"/>
          </a:xfrm>
          <a:prstGeom prst="roundRect">
            <a:avLst/>
          </a:prstGeom>
          <a:solidFill>
            <a:srgbClr val="CFE2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Visualizar horarios disponibles</a:t>
            </a:r>
          </a:p>
        </p:txBody>
      </p:sp>
      <p:sp>
        <p:nvSpPr>
          <p:cNvPr id="13" name="Rectángulo: esquinas redondeadas 12">
            <a:extLst>
              <a:ext uri="{FF2B5EF4-FFF2-40B4-BE49-F238E27FC236}">
                <a16:creationId xmlns:a16="http://schemas.microsoft.com/office/drawing/2014/main" id="{0B7215BE-1E39-4E9E-95C2-5A5497118D07}"/>
              </a:ext>
            </a:extLst>
          </p:cNvPr>
          <p:cNvSpPr/>
          <p:nvPr/>
        </p:nvSpPr>
        <p:spPr>
          <a:xfrm>
            <a:off x="3462777" y="4261668"/>
            <a:ext cx="2041424" cy="590843"/>
          </a:xfrm>
          <a:prstGeom prst="roundRect">
            <a:avLst/>
          </a:prstGeom>
          <a:solidFill>
            <a:srgbClr val="CFE2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Dar clic en un horario</a:t>
            </a:r>
          </a:p>
        </p:txBody>
      </p:sp>
      <p:sp>
        <p:nvSpPr>
          <p:cNvPr id="14" name="Rectángulo: esquinas redondeadas 13">
            <a:extLst>
              <a:ext uri="{FF2B5EF4-FFF2-40B4-BE49-F238E27FC236}">
                <a16:creationId xmlns:a16="http://schemas.microsoft.com/office/drawing/2014/main" id="{34185BBB-F1C0-419F-830E-B6618CE51D15}"/>
              </a:ext>
            </a:extLst>
          </p:cNvPr>
          <p:cNvSpPr/>
          <p:nvPr/>
        </p:nvSpPr>
        <p:spPr>
          <a:xfrm>
            <a:off x="6105161" y="4261668"/>
            <a:ext cx="2041424" cy="590843"/>
          </a:xfrm>
          <a:prstGeom prst="roundRect">
            <a:avLst/>
          </a:prstGeom>
          <a:solidFill>
            <a:srgbClr val="CFE2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Confirmar fecha y hora seleccionados</a:t>
            </a:r>
          </a:p>
        </p:txBody>
      </p:sp>
      <p:sp>
        <p:nvSpPr>
          <p:cNvPr id="15" name="Rectángulo: esquinas redondeadas 14">
            <a:extLst>
              <a:ext uri="{FF2B5EF4-FFF2-40B4-BE49-F238E27FC236}">
                <a16:creationId xmlns:a16="http://schemas.microsoft.com/office/drawing/2014/main" id="{840148EF-23AF-429E-8AAE-908E5C71AA00}"/>
              </a:ext>
            </a:extLst>
          </p:cNvPr>
          <p:cNvSpPr/>
          <p:nvPr/>
        </p:nvSpPr>
        <p:spPr>
          <a:xfrm>
            <a:off x="8890491" y="3987347"/>
            <a:ext cx="2402350" cy="1139483"/>
          </a:xfrm>
          <a:prstGeom prst="roundRect">
            <a:avLst/>
          </a:prstGeom>
          <a:solidFill>
            <a:srgbClr val="CFE2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Confirmar cumplir con los requisitos para agendar una cita</a:t>
            </a:r>
          </a:p>
        </p:txBody>
      </p:sp>
      <p:cxnSp>
        <p:nvCxnSpPr>
          <p:cNvPr id="17" name="Conector recto de flecha 16">
            <a:extLst>
              <a:ext uri="{FF2B5EF4-FFF2-40B4-BE49-F238E27FC236}">
                <a16:creationId xmlns:a16="http://schemas.microsoft.com/office/drawing/2014/main" id="{286132CC-1B3D-4131-9C65-33B8A5C99500}"/>
              </a:ext>
            </a:extLst>
          </p:cNvPr>
          <p:cNvCxnSpPr>
            <a:stCxn id="5" idx="3"/>
            <a:endCxn id="6" idx="1"/>
          </p:cNvCxnSpPr>
          <p:nvPr/>
        </p:nvCxnSpPr>
        <p:spPr>
          <a:xfrm>
            <a:off x="2785404" y="2116355"/>
            <a:ext cx="7092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9DC111CB-CF1B-4149-8D2B-BC68FAB469AA}"/>
              </a:ext>
            </a:extLst>
          </p:cNvPr>
          <p:cNvCxnSpPr>
            <a:stCxn id="6" idx="3"/>
            <a:endCxn id="7" idx="1"/>
          </p:cNvCxnSpPr>
          <p:nvPr/>
        </p:nvCxnSpPr>
        <p:spPr>
          <a:xfrm>
            <a:off x="5472331" y="2116355"/>
            <a:ext cx="6236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D3DD687A-7727-465C-8014-9A2DBB019263}"/>
              </a:ext>
            </a:extLst>
          </p:cNvPr>
          <p:cNvCxnSpPr>
            <a:stCxn id="7" idx="3"/>
            <a:endCxn id="8" idx="1"/>
          </p:cNvCxnSpPr>
          <p:nvPr/>
        </p:nvCxnSpPr>
        <p:spPr>
          <a:xfrm flipV="1">
            <a:off x="8073683" y="2116354"/>
            <a:ext cx="6752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E3CF7BA4-3715-4681-BA15-8B1A61AA88BB}"/>
              </a:ext>
            </a:extLst>
          </p:cNvPr>
          <p:cNvCxnSpPr>
            <a:stCxn id="8" idx="2"/>
          </p:cNvCxnSpPr>
          <p:nvPr/>
        </p:nvCxnSpPr>
        <p:spPr>
          <a:xfrm flipH="1">
            <a:off x="10020887" y="2411775"/>
            <a:ext cx="1" cy="629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8D730144-391D-40E5-ACFC-1FA1EF14609E}"/>
              </a:ext>
            </a:extLst>
          </p:cNvPr>
          <p:cNvCxnSpPr>
            <a:cxnSpLocks/>
            <a:stCxn id="9" idx="1"/>
            <a:endCxn id="10" idx="3"/>
          </p:cNvCxnSpPr>
          <p:nvPr/>
        </p:nvCxnSpPr>
        <p:spPr>
          <a:xfrm flipH="1" flipV="1">
            <a:off x="8235608" y="3336725"/>
            <a:ext cx="654882"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990FC786-9A6C-46E9-BA84-7EC031F2A4F6}"/>
              </a:ext>
            </a:extLst>
          </p:cNvPr>
          <p:cNvCxnSpPr>
            <a:stCxn id="10" idx="1"/>
            <a:endCxn id="11" idx="3"/>
          </p:cNvCxnSpPr>
          <p:nvPr/>
        </p:nvCxnSpPr>
        <p:spPr>
          <a:xfrm flipH="1">
            <a:off x="5472331" y="3336725"/>
            <a:ext cx="5024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CEDB71F7-48C8-4B00-A8A5-E64427986E46}"/>
              </a:ext>
            </a:extLst>
          </p:cNvPr>
          <p:cNvCxnSpPr>
            <a:stCxn id="11" idx="1"/>
            <a:endCxn id="12" idx="3"/>
          </p:cNvCxnSpPr>
          <p:nvPr/>
        </p:nvCxnSpPr>
        <p:spPr>
          <a:xfrm flipH="1" flipV="1">
            <a:off x="2888785" y="3336724"/>
            <a:ext cx="60586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0136DFBE-6CF6-4A16-AC6F-6B14AAF25F42}"/>
              </a:ext>
            </a:extLst>
          </p:cNvPr>
          <p:cNvCxnSpPr>
            <a:cxnSpLocks/>
            <a:stCxn id="13" idx="3"/>
            <a:endCxn id="14" idx="1"/>
          </p:cNvCxnSpPr>
          <p:nvPr/>
        </p:nvCxnSpPr>
        <p:spPr>
          <a:xfrm>
            <a:off x="5504201" y="4557090"/>
            <a:ext cx="6009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8ECEA5FA-8775-4C40-923E-7638BEAABE81}"/>
              </a:ext>
            </a:extLst>
          </p:cNvPr>
          <p:cNvCxnSpPr>
            <a:cxnSpLocks/>
            <a:stCxn id="14" idx="3"/>
            <a:endCxn id="15" idx="1"/>
          </p:cNvCxnSpPr>
          <p:nvPr/>
        </p:nvCxnSpPr>
        <p:spPr>
          <a:xfrm flipV="1">
            <a:off x="8146585" y="4557089"/>
            <a:ext cx="74390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ángulo: esquinas redondeadas 29">
            <a:extLst>
              <a:ext uri="{FF2B5EF4-FFF2-40B4-BE49-F238E27FC236}">
                <a16:creationId xmlns:a16="http://schemas.microsoft.com/office/drawing/2014/main" id="{4826B291-B861-4DC3-8903-EFF9FB8B00BC}"/>
              </a:ext>
            </a:extLst>
          </p:cNvPr>
          <p:cNvSpPr/>
          <p:nvPr/>
        </p:nvSpPr>
        <p:spPr>
          <a:xfrm>
            <a:off x="8890489" y="5696572"/>
            <a:ext cx="2402351" cy="590843"/>
          </a:xfrm>
          <a:prstGeom prst="roundRect">
            <a:avLst/>
          </a:prstGeom>
          <a:solidFill>
            <a:srgbClr val="CFE2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Visualizar los detalles de la cita</a:t>
            </a:r>
          </a:p>
        </p:txBody>
      </p:sp>
      <p:sp>
        <p:nvSpPr>
          <p:cNvPr id="28" name="Rectángulo: esquinas redondeadas 27">
            <a:extLst>
              <a:ext uri="{FF2B5EF4-FFF2-40B4-BE49-F238E27FC236}">
                <a16:creationId xmlns:a16="http://schemas.microsoft.com/office/drawing/2014/main" id="{49B028F4-05C7-4CAF-85A3-39925C7ED1F0}"/>
              </a:ext>
            </a:extLst>
          </p:cNvPr>
          <p:cNvSpPr/>
          <p:nvPr/>
        </p:nvSpPr>
        <p:spPr>
          <a:xfrm>
            <a:off x="838200" y="4261669"/>
            <a:ext cx="2041424" cy="590843"/>
          </a:xfrm>
          <a:prstGeom prst="roundRect">
            <a:avLst/>
          </a:prstGeom>
          <a:solidFill>
            <a:srgbClr val="CFE2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Escoger una fecha</a:t>
            </a:r>
          </a:p>
        </p:txBody>
      </p:sp>
      <p:cxnSp>
        <p:nvCxnSpPr>
          <p:cNvPr id="39" name="Conector recto de flecha 38">
            <a:extLst>
              <a:ext uri="{FF2B5EF4-FFF2-40B4-BE49-F238E27FC236}">
                <a16:creationId xmlns:a16="http://schemas.microsoft.com/office/drawing/2014/main" id="{AB9F87D7-186D-4A6C-9373-49D6B3EA712E}"/>
              </a:ext>
            </a:extLst>
          </p:cNvPr>
          <p:cNvCxnSpPr>
            <a:stCxn id="15" idx="2"/>
            <a:endCxn id="30" idx="0"/>
          </p:cNvCxnSpPr>
          <p:nvPr/>
        </p:nvCxnSpPr>
        <p:spPr>
          <a:xfrm flipH="1">
            <a:off x="10091665" y="5126830"/>
            <a:ext cx="1" cy="569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ángulo: esquinas redondeadas 39">
            <a:extLst>
              <a:ext uri="{FF2B5EF4-FFF2-40B4-BE49-F238E27FC236}">
                <a16:creationId xmlns:a16="http://schemas.microsoft.com/office/drawing/2014/main" id="{1CDD76B2-9EB0-4BE5-BB2E-F11D6713A315}"/>
              </a:ext>
            </a:extLst>
          </p:cNvPr>
          <p:cNvSpPr/>
          <p:nvPr/>
        </p:nvSpPr>
        <p:spPr>
          <a:xfrm>
            <a:off x="6096000" y="5639847"/>
            <a:ext cx="2226650" cy="704291"/>
          </a:xfrm>
          <a:prstGeom prst="roundRect">
            <a:avLst/>
          </a:prstGeom>
          <a:solidFill>
            <a:srgbClr val="CFE2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Imprimir comprobante</a:t>
            </a:r>
          </a:p>
        </p:txBody>
      </p:sp>
      <p:cxnSp>
        <p:nvCxnSpPr>
          <p:cNvPr id="42" name="Conector recto de flecha 41">
            <a:extLst>
              <a:ext uri="{FF2B5EF4-FFF2-40B4-BE49-F238E27FC236}">
                <a16:creationId xmlns:a16="http://schemas.microsoft.com/office/drawing/2014/main" id="{2840348E-E4DE-4385-81D1-D349DDFF4174}"/>
              </a:ext>
            </a:extLst>
          </p:cNvPr>
          <p:cNvCxnSpPr>
            <a:cxnSpLocks/>
            <a:stCxn id="30" idx="1"/>
            <a:endCxn id="40" idx="3"/>
          </p:cNvCxnSpPr>
          <p:nvPr/>
        </p:nvCxnSpPr>
        <p:spPr>
          <a:xfrm flipH="1" flipV="1">
            <a:off x="8322650" y="5991993"/>
            <a:ext cx="56783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a:extLst>
              <a:ext uri="{FF2B5EF4-FFF2-40B4-BE49-F238E27FC236}">
                <a16:creationId xmlns:a16="http://schemas.microsoft.com/office/drawing/2014/main" id="{7D33EB7B-0E55-4698-8D2B-F8692C2B6935}"/>
              </a:ext>
            </a:extLst>
          </p:cNvPr>
          <p:cNvCxnSpPr>
            <a:stCxn id="12" idx="2"/>
            <a:endCxn id="28" idx="0"/>
          </p:cNvCxnSpPr>
          <p:nvPr/>
        </p:nvCxnSpPr>
        <p:spPr>
          <a:xfrm flipH="1">
            <a:off x="1858912" y="3632145"/>
            <a:ext cx="9161" cy="629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9465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E572D7C-8FCF-4F60-9E6C-44874D0BFAA2}"/>
              </a:ext>
            </a:extLst>
          </p:cNvPr>
          <p:cNvPicPr>
            <a:picLocks noChangeAspect="1"/>
          </p:cNvPicPr>
          <p:nvPr/>
        </p:nvPicPr>
        <p:blipFill>
          <a:blip r:embed="rId2"/>
          <a:stretch>
            <a:fillRect/>
          </a:stretch>
        </p:blipFill>
        <p:spPr>
          <a:xfrm>
            <a:off x="0" y="180180"/>
            <a:ext cx="12192000" cy="6497640"/>
          </a:xfrm>
          <a:prstGeom prst="rect">
            <a:avLst/>
          </a:prstGeom>
        </p:spPr>
      </p:pic>
      <p:sp>
        <p:nvSpPr>
          <p:cNvPr id="4" name="Rectángulo: esquinas redondeadas 3">
            <a:extLst>
              <a:ext uri="{FF2B5EF4-FFF2-40B4-BE49-F238E27FC236}">
                <a16:creationId xmlns:a16="http://schemas.microsoft.com/office/drawing/2014/main" id="{266B0AB9-7B93-4B2E-BB05-C82D64702630}"/>
              </a:ext>
            </a:extLst>
          </p:cNvPr>
          <p:cNvSpPr/>
          <p:nvPr/>
        </p:nvSpPr>
        <p:spPr>
          <a:xfrm>
            <a:off x="520504" y="5162843"/>
            <a:ext cx="6302328" cy="1252024"/>
          </a:xfrm>
          <a:prstGeom prst="roundRect">
            <a:avLst/>
          </a:prstGeom>
          <a:solidFill>
            <a:srgbClr val="FF5555"/>
          </a:solidFill>
          <a:ln>
            <a:solidFill>
              <a:srgbClr val="FF55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200" b="1" dirty="0"/>
              <a:t>Análisis con la herramienta CogTool</a:t>
            </a:r>
          </a:p>
        </p:txBody>
      </p:sp>
    </p:spTree>
    <p:extLst>
      <p:ext uri="{BB962C8B-B14F-4D97-AF65-F5344CB8AC3E}">
        <p14:creationId xmlns:p14="http://schemas.microsoft.com/office/powerpoint/2010/main" val="2713975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45B8A1D-C77A-4770-9863-982F6A6D33C2}"/>
              </a:ext>
            </a:extLst>
          </p:cNvPr>
          <p:cNvPicPr>
            <a:picLocks noChangeAspect="1"/>
          </p:cNvPicPr>
          <p:nvPr/>
        </p:nvPicPr>
        <p:blipFill rotWithShape="1">
          <a:blip r:embed="rId2"/>
          <a:srcRect l="55109" t="5776" b="12639"/>
          <a:stretch/>
        </p:blipFill>
        <p:spPr>
          <a:xfrm>
            <a:off x="76182" y="241852"/>
            <a:ext cx="6238351" cy="6374296"/>
          </a:xfrm>
          <a:prstGeom prst="rect">
            <a:avLst/>
          </a:prstGeom>
        </p:spPr>
      </p:pic>
      <p:pic>
        <p:nvPicPr>
          <p:cNvPr id="5" name="Imagen 4">
            <a:extLst>
              <a:ext uri="{FF2B5EF4-FFF2-40B4-BE49-F238E27FC236}">
                <a16:creationId xmlns:a16="http://schemas.microsoft.com/office/drawing/2014/main" id="{F266E67A-0FA8-4836-81EF-EA2CC591F74D}"/>
              </a:ext>
            </a:extLst>
          </p:cNvPr>
          <p:cNvPicPr>
            <a:picLocks noChangeAspect="1"/>
          </p:cNvPicPr>
          <p:nvPr/>
        </p:nvPicPr>
        <p:blipFill rotWithShape="1">
          <a:blip r:embed="rId3"/>
          <a:srcRect l="55435" t="25882" r="2283" b="13412"/>
          <a:stretch/>
        </p:blipFill>
        <p:spPr>
          <a:xfrm>
            <a:off x="6314533" y="1156250"/>
            <a:ext cx="5877467" cy="4744279"/>
          </a:xfrm>
          <a:prstGeom prst="rect">
            <a:avLst/>
          </a:prstGeom>
        </p:spPr>
      </p:pic>
      <p:pic>
        <p:nvPicPr>
          <p:cNvPr id="7" name="Imagen 6">
            <a:extLst>
              <a:ext uri="{FF2B5EF4-FFF2-40B4-BE49-F238E27FC236}">
                <a16:creationId xmlns:a16="http://schemas.microsoft.com/office/drawing/2014/main" id="{692E958A-7379-4F60-AFC4-0A6B10AB2BE2}"/>
              </a:ext>
            </a:extLst>
          </p:cNvPr>
          <p:cNvPicPr>
            <a:picLocks noChangeAspect="1"/>
          </p:cNvPicPr>
          <p:nvPr/>
        </p:nvPicPr>
        <p:blipFill rotWithShape="1">
          <a:blip r:embed="rId4"/>
          <a:srcRect t="13270" r="44118" b="75047"/>
          <a:stretch/>
        </p:blipFill>
        <p:spPr>
          <a:xfrm>
            <a:off x="6929659" y="5966433"/>
            <a:ext cx="4647214" cy="556592"/>
          </a:xfrm>
          <a:prstGeom prst="rect">
            <a:avLst/>
          </a:prstGeom>
        </p:spPr>
      </p:pic>
      <p:sp>
        <p:nvSpPr>
          <p:cNvPr id="6" name="Rectángulo: esquinas redondeadas 5">
            <a:extLst>
              <a:ext uri="{FF2B5EF4-FFF2-40B4-BE49-F238E27FC236}">
                <a16:creationId xmlns:a16="http://schemas.microsoft.com/office/drawing/2014/main" id="{36DE0A09-26E2-44AA-A752-9AED29835C6A}"/>
              </a:ext>
            </a:extLst>
          </p:cNvPr>
          <p:cNvSpPr/>
          <p:nvPr/>
        </p:nvSpPr>
        <p:spPr>
          <a:xfrm>
            <a:off x="7104184" y="219785"/>
            <a:ext cx="4023361" cy="737686"/>
          </a:xfrm>
          <a:prstGeom prst="roundRect">
            <a:avLst/>
          </a:prstGeom>
          <a:solidFill>
            <a:srgbClr val="FF5555"/>
          </a:solidFill>
          <a:ln>
            <a:solidFill>
              <a:srgbClr val="FF55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t>Ejecución del escenario</a:t>
            </a:r>
          </a:p>
        </p:txBody>
      </p:sp>
    </p:spTree>
    <p:extLst>
      <p:ext uri="{BB962C8B-B14F-4D97-AF65-F5344CB8AC3E}">
        <p14:creationId xmlns:p14="http://schemas.microsoft.com/office/powerpoint/2010/main" val="2682194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8C3DDE1-122A-4723-B472-9912614CD9A9}"/>
              </a:ext>
            </a:extLst>
          </p:cNvPr>
          <p:cNvPicPr>
            <a:picLocks noChangeAspect="1"/>
          </p:cNvPicPr>
          <p:nvPr/>
        </p:nvPicPr>
        <p:blipFill rotWithShape="1">
          <a:blip r:embed="rId2"/>
          <a:srcRect t="8676" r="22826" b="5099"/>
          <a:stretch/>
        </p:blipFill>
        <p:spPr>
          <a:xfrm>
            <a:off x="1391478" y="947530"/>
            <a:ext cx="9409043" cy="5910470"/>
          </a:xfrm>
          <a:prstGeom prst="rect">
            <a:avLst/>
          </a:prstGeom>
        </p:spPr>
      </p:pic>
      <p:sp>
        <p:nvSpPr>
          <p:cNvPr id="5" name="Rectángulo: esquinas redondeadas 4">
            <a:extLst>
              <a:ext uri="{FF2B5EF4-FFF2-40B4-BE49-F238E27FC236}">
                <a16:creationId xmlns:a16="http://schemas.microsoft.com/office/drawing/2014/main" id="{4DA26E1E-B252-4C54-B0D6-58157A1617C7}"/>
              </a:ext>
            </a:extLst>
          </p:cNvPr>
          <p:cNvSpPr/>
          <p:nvPr/>
        </p:nvSpPr>
        <p:spPr>
          <a:xfrm>
            <a:off x="464233" y="299245"/>
            <a:ext cx="4023361" cy="737686"/>
          </a:xfrm>
          <a:prstGeom prst="roundRect">
            <a:avLst/>
          </a:prstGeom>
          <a:solidFill>
            <a:srgbClr val="FF5555"/>
          </a:solidFill>
          <a:ln>
            <a:solidFill>
              <a:srgbClr val="FF55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t>Gráfico</a:t>
            </a:r>
          </a:p>
        </p:txBody>
      </p:sp>
    </p:spTree>
    <p:extLst>
      <p:ext uri="{BB962C8B-B14F-4D97-AF65-F5344CB8AC3E}">
        <p14:creationId xmlns:p14="http://schemas.microsoft.com/office/powerpoint/2010/main" val="3695686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F2FBAAF-6268-41B4-95B0-9F99DA813915}"/>
              </a:ext>
            </a:extLst>
          </p:cNvPr>
          <p:cNvPicPr>
            <a:picLocks noChangeAspect="1"/>
          </p:cNvPicPr>
          <p:nvPr/>
        </p:nvPicPr>
        <p:blipFill>
          <a:blip r:embed="rId2"/>
          <a:stretch>
            <a:fillRect/>
          </a:stretch>
        </p:blipFill>
        <p:spPr>
          <a:xfrm>
            <a:off x="0" y="0"/>
            <a:ext cx="12192000" cy="6858000"/>
          </a:xfrm>
          <a:prstGeom prst="rect">
            <a:avLst/>
          </a:prstGeom>
        </p:spPr>
      </p:pic>
      <p:sp>
        <p:nvSpPr>
          <p:cNvPr id="4" name="CuadroTexto 3">
            <a:extLst>
              <a:ext uri="{FF2B5EF4-FFF2-40B4-BE49-F238E27FC236}">
                <a16:creationId xmlns:a16="http://schemas.microsoft.com/office/drawing/2014/main" id="{6F2506F1-9B2E-45C6-B633-89891BABBCD2}"/>
              </a:ext>
            </a:extLst>
          </p:cNvPr>
          <p:cNvSpPr txBox="1"/>
          <p:nvPr/>
        </p:nvSpPr>
        <p:spPr>
          <a:xfrm>
            <a:off x="4955303" y="1012874"/>
            <a:ext cx="2281394" cy="646331"/>
          </a:xfrm>
          <a:prstGeom prst="rect">
            <a:avLst/>
          </a:prstGeom>
          <a:noFill/>
        </p:spPr>
        <p:txBody>
          <a:bodyPr wrap="none" rtlCol="0">
            <a:spAutoFit/>
          </a:bodyPr>
          <a:lstStyle/>
          <a:p>
            <a:r>
              <a:rPr lang="es-MX" sz="3600" b="1" dirty="0">
                <a:solidFill>
                  <a:srgbClr val="FF5555"/>
                </a:solidFill>
              </a:rPr>
              <a:t>Resultados</a:t>
            </a:r>
          </a:p>
        </p:txBody>
      </p:sp>
      <p:sp>
        <p:nvSpPr>
          <p:cNvPr id="5" name="CuadroTexto 4">
            <a:extLst>
              <a:ext uri="{FF2B5EF4-FFF2-40B4-BE49-F238E27FC236}">
                <a16:creationId xmlns:a16="http://schemas.microsoft.com/office/drawing/2014/main" id="{72EE21D0-7647-4C18-B0D2-D885CBBAC376}"/>
              </a:ext>
            </a:extLst>
          </p:cNvPr>
          <p:cNvSpPr txBox="1"/>
          <p:nvPr/>
        </p:nvSpPr>
        <p:spPr>
          <a:xfrm>
            <a:off x="2160929" y="2082019"/>
            <a:ext cx="7870142" cy="1631216"/>
          </a:xfrm>
          <a:prstGeom prst="rect">
            <a:avLst/>
          </a:prstGeom>
          <a:noFill/>
        </p:spPr>
        <p:txBody>
          <a:bodyPr wrap="square" rtlCol="0">
            <a:spAutoFit/>
          </a:bodyPr>
          <a:lstStyle/>
          <a:p>
            <a:pPr algn="just"/>
            <a:r>
              <a:rPr lang="es-MX" sz="2000" dirty="0">
                <a:solidFill>
                  <a:srgbClr val="313131"/>
                </a:solidFill>
              </a:rPr>
              <a:t>El escenario “Agendar una cita para donar sangre” fue realizado en la herramienta CogTool. Se maqueto las distintas pantallas del prototipo en la herramienta, se agregaron las interacciones y se ejecuto el escenario.</a:t>
            </a:r>
          </a:p>
          <a:p>
            <a:pPr algn="just"/>
            <a:r>
              <a:rPr lang="es-MX" sz="2000" dirty="0">
                <a:solidFill>
                  <a:srgbClr val="313131"/>
                </a:solidFill>
              </a:rPr>
              <a:t>Para poder completar este escenario CogTool indica un tiempo estimado de 55.8 segundos.</a:t>
            </a:r>
          </a:p>
        </p:txBody>
      </p:sp>
      <p:pic>
        <p:nvPicPr>
          <p:cNvPr id="6" name="Imagen 5">
            <a:extLst>
              <a:ext uri="{FF2B5EF4-FFF2-40B4-BE49-F238E27FC236}">
                <a16:creationId xmlns:a16="http://schemas.microsoft.com/office/drawing/2014/main" id="{90F429A5-18DD-4E6E-A25A-3CE6F826F428}"/>
              </a:ext>
            </a:extLst>
          </p:cNvPr>
          <p:cNvPicPr>
            <a:picLocks noChangeAspect="1"/>
          </p:cNvPicPr>
          <p:nvPr/>
        </p:nvPicPr>
        <p:blipFill rotWithShape="1">
          <a:blip r:embed="rId3"/>
          <a:srcRect t="13270" r="44118" b="75047"/>
          <a:stretch/>
        </p:blipFill>
        <p:spPr>
          <a:xfrm>
            <a:off x="3772393" y="4450729"/>
            <a:ext cx="4647214" cy="556592"/>
          </a:xfrm>
          <a:prstGeom prst="rect">
            <a:avLst/>
          </a:prstGeom>
        </p:spPr>
      </p:pic>
    </p:spTree>
    <p:extLst>
      <p:ext uri="{BB962C8B-B14F-4D97-AF65-F5344CB8AC3E}">
        <p14:creationId xmlns:p14="http://schemas.microsoft.com/office/powerpoint/2010/main" val="4017540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351AFA4-671E-44D9-9D36-A9956F39473F}"/>
              </a:ext>
            </a:extLst>
          </p:cNvPr>
          <p:cNvPicPr>
            <a:picLocks noChangeAspect="1"/>
          </p:cNvPicPr>
          <p:nvPr/>
        </p:nvPicPr>
        <p:blipFill>
          <a:blip r:embed="rId2"/>
          <a:stretch>
            <a:fillRect/>
          </a:stretch>
        </p:blipFill>
        <p:spPr>
          <a:xfrm>
            <a:off x="0" y="0"/>
            <a:ext cx="12192000" cy="6858000"/>
          </a:xfrm>
          <a:prstGeom prst="rect">
            <a:avLst/>
          </a:prstGeom>
        </p:spPr>
      </p:pic>
      <p:sp>
        <p:nvSpPr>
          <p:cNvPr id="4" name="CuadroTexto 3">
            <a:extLst>
              <a:ext uri="{FF2B5EF4-FFF2-40B4-BE49-F238E27FC236}">
                <a16:creationId xmlns:a16="http://schemas.microsoft.com/office/drawing/2014/main" id="{47D4C29B-3700-4921-9E3E-731CBFA6369F}"/>
              </a:ext>
            </a:extLst>
          </p:cNvPr>
          <p:cNvSpPr txBox="1"/>
          <p:nvPr/>
        </p:nvSpPr>
        <p:spPr>
          <a:xfrm>
            <a:off x="8489811" y="900333"/>
            <a:ext cx="2274983" cy="1631216"/>
          </a:xfrm>
          <a:prstGeom prst="rect">
            <a:avLst/>
          </a:prstGeom>
          <a:noFill/>
        </p:spPr>
        <p:txBody>
          <a:bodyPr wrap="none" rtlCol="0">
            <a:spAutoFit/>
          </a:bodyPr>
          <a:lstStyle/>
          <a:p>
            <a:pPr algn="ctr"/>
            <a:r>
              <a:rPr lang="es-MX" sz="10000" b="1" dirty="0">
                <a:solidFill>
                  <a:srgbClr val="313131"/>
                </a:solidFill>
                <a:latin typeface="Montserrat" panose="00000500000000000000" pitchFamily="2" charset="0"/>
              </a:rPr>
              <a:t>04.</a:t>
            </a:r>
          </a:p>
        </p:txBody>
      </p:sp>
      <p:sp>
        <p:nvSpPr>
          <p:cNvPr id="5" name="CuadroTexto 4">
            <a:extLst>
              <a:ext uri="{FF2B5EF4-FFF2-40B4-BE49-F238E27FC236}">
                <a16:creationId xmlns:a16="http://schemas.microsoft.com/office/drawing/2014/main" id="{11476276-6F03-4DF9-AE15-8B6F1E6E03FC}"/>
              </a:ext>
            </a:extLst>
          </p:cNvPr>
          <p:cNvSpPr txBox="1"/>
          <p:nvPr/>
        </p:nvSpPr>
        <p:spPr>
          <a:xfrm>
            <a:off x="766689" y="2459504"/>
            <a:ext cx="5650011" cy="1938992"/>
          </a:xfrm>
          <a:prstGeom prst="rect">
            <a:avLst/>
          </a:prstGeom>
          <a:noFill/>
        </p:spPr>
        <p:txBody>
          <a:bodyPr wrap="square" rtlCol="0">
            <a:spAutoFit/>
          </a:bodyPr>
          <a:lstStyle/>
          <a:p>
            <a:pPr algn="ctr"/>
            <a:r>
              <a:rPr lang="es-MX" sz="6000" b="1" dirty="0">
                <a:solidFill>
                  <a:srgbClr val="313131"/>
                </a:solidFill>
                <a:latin typeface="Montserrat" panose="00000500000000000000" pitchFamily="2" charset="0"/>
              </a:rPr>
              <a:t>Pruebas de usabilidad</a:t>
            </a:r>
          </a:p>
        </p:txBody>
      </p:sp>
      <p:pic>
        <p:nvPicPr>
          <p:cNvPr id="6" name="Imagen 5">
            <a:extLst>
              <a:ext uri="{FF2B5EF4-FFF2-40B4-BE49-F238E27FC236}">
                <a16:creationId xmlns:a16="http://schemas.microsoft.com/office/drawing/2014/main" id="{9583157F-32CF-4152-9BF0-84A93FD585BA}"/>
              </a:ext>
            </a:extLst>
          </p:cNvPr>
          <p:cNvPicPr>
            <a:picLocks noChangeAspect="1"/>
          </p:cNvPicPr>
          <p:nvPr/>
        </p:nvPicPr>
        <p:blipFill>
          <a:blip r:embed="rId3"/>
          <a:stretch>
            <a:fillRect/>
          </a:stretch>
        </p:blipFill>
        <p:spPr>
          <a:xfrm>
            <a:off x="7067215" y="2459504"/>
            <a:ext cx="4268638" cy="4268638"/>
          </a:xfrm>
          <a:prstGeom prst="rect">
            <a:avLst/>
          </a:prstGeom>
        </p:spPr>
      </p:pic>
    </p:spTree>
    <p:extLst>
      <p:ext uri="{BB962C8B-B14F-4D97-AF65-F5344CB8AC3E}">
        <p14:creationId xmlns:p14="http://schemas.microsoft.com/office/powerpoint/2010/main" val="1670804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DA14512-7685-4159-9BA8-0DEB74095C51}"/>
              </a:ext>
            </a:extLst>
          </p:cNvPr>
          <p:cNvPicPr>
            <a:picLocks noChangeAspect="1"/>
          </p:cNvPicPr>
          <p:nvPr/>
        </p:nvPicPr>
        <p:blipFill>
          <a:blip r:embed="rId3"/>
          <a:stretch>
            <a:fillRect/>
          </a:stretch>
        </p:blipFill>
        <p:spPr>
          <a:xfrm>
            <a:off x="0" y="0"/>
            <a:ext cx="12192000" cy="6858000"/>
          </a:xfrm>
          <a:prstGeom prst="rect">
            <a:avLst/>
          </a:prstGeom>
        </p:spPr>
      </p:pic>
      <p:sp>
        <p:nvSpPr>
          <p:cNvPr id="4" name="CuadroTexto 3">
            <a:extLst>
              <a:ext uri="{FF2B5EF4-FFF2-40B4-BE49-F238E27FC236}">
                <a16:creationId xmlns:a16="http://schemas.microsoft.com/office/drawing/2014/main" id="{7427D0CB-044F-473C-A0E0-773222232E61}"/>
              </a:ext>
            </a:extLst>
          </p:cNvPr>
          <p:cNvSpPr txBox="1"/>
          <p:nvPr/>
        </p:nvSpPr>
        <p:spPr>
          <a:xfrm>
            <a:off x="1505244" y="647114"/>
            <a:ext cx="1895071" cy="1631216"/>
          </a:xfrm>
          <a:prstGeom prst="rect">
            <a:avLst/>
          </a:prstGeom>
          <a:noFill/>
        </p:spPr>
        <p:txBody>
          <a:bodyPr wrap="none" rtlCol="0">
            <a:spAutoFit/>
          </a:bodyPr>
          <a:lstStyle/>
          <a:p>
            <a:pPr algn="ctr"/>
            <a:r>
              <a:rPr lang="es-MX" sz="10000" b="1" dirty="0">
                <a:solidFill>
                  <a:srgbClr val="313131"/>
                </a:solidFill>
                <a:latin typeface="Montserrat" panose="00000500000000000000" pitchFamily="2" charset="0"/>
              </a:rPr>
              <a:t>01.</a:t>
            </a:r>
          </a:p>
        </p:txBody>
      </p:sp>
      <p:pic>
        <p:nvPicPr>
          <p:cNvPr id="7" name="Imagen 6">
            <a:extLst>
              <a:ext uri="{FF2B5EF4-FFF2-40B4-BE49-F238E27FC236}">
                <a16:creationId xmlns:a16="http://schemas.microsoft.com/office/drawing/2014/main" id="{699E06C6-3E68-4D9F-BB96-66CD813F5BEC}"/>
              </a:ext>
            </a:extLst>
          </p:cNvPr>
          <p:cNvPicPr>
            <a:picLocks noChangeAspect="1"/>
          </p:cNvPicPr>
          <p:nvPr/>
        </p:nvPicPr>
        <p:blipFill>
          <a:blip r:embed="rId4"/>
          <a:stretch>
            <a:fillRect/>
          </a:stretch>
        </p:blipFill>
        <p:spPr>
          <a:xfrm>
            <a:off x="676186" y="2504010"/>
            <a:ext cx="4151321" cy="4151321"/>
          </a:xfrm>
          <a:prstGeom prst="rect">
            <a:avLst/>
          </a:prstGeom>
        </p:spPr>
      </p:pic>
      <p:sp>
        <p:nvSpPr>
          <p:cNvPr id="5" name="CuadroTexto 4">
            <a:extLst>
              <a:ext uri="{FF2B5EF4-FFF2-40B4-BE49-F238E27FC236}">
                <a16:creationId xmlns:a16="http://schemas.microsoft.com/office/drawing/2014/main" id="{307D4B57-E871-44FB-880D-CD748E52C17F}"/>
              </a:ext>
            </a:extLst>
          </p:cNvPr>
          <p:cNvSpPr txBox="1"/>
          <p:nvPr/>
        </p:nvSpPr>
        <p:spPr>
          <a:xfrm>
            <a:off x="4867839" y="2921168"/>
            <a:ext cx="6647975" cy="1015663"/>
          </a:xfrm>
          <a:prstGeom prst="rect">
            <a:avLst/>
          </a:prstGeom>
          <a:noFill/>
        </p:spPr>
        <p:txBody>
          <a:bodyPr wrap="none" rtlCol="0">
            <a:spAutoFit/>
          </a:bodyPr>
          <a:lstStyle/>
          <a:p>
            <a:pPr algn="ctr"/>
            <a:r>
              <a:rPr lang="es-MX" sz="6000" b="1" dirty="0">
                <a:solidFill>
                  <a:srgbClr val="313131"/>
                </a:solidFill>
                <a:latin typeface="Montserrat" panose="00000500000000000000" pitchFamily="2" charset="0"/>
              </a:rPr>
              <a:t>Requerimientos</a:t>
            </a:r>
          </a:p>
        </p:txBody>
      </p:sp>
    </p:spTree>
    <p:extLst>
      <p:ext uri="{BB962C8B-B14F-4D97-AF65-F5344CB8AC3E}">
        <p14:creationId xmlns:p14="http://schemas.microsoft.com/office/powerpoint/2010/main" val="35340984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F2FBAAF-6268-41B4-95B0-9F99DA813915}"/>
              </a:ext>
            </a:extLst>
          </p:cNvPr>
          <p:cNvPicPr>
            <a:picLocks noChangeAspect="1"/>
          </p:cNvPicPr>
          <p:nvPr/>
        </p:nvPicPr>
        <p:blipFill>
          <a:blip r:embed="rId2"/>
          <a:stretch>
            <a:fillRect/>
          </a:stretch>
        </p:blipFill>
        <p:spPr>
          <a:xfrm>
            <a:off x="0" y="0"/>
            <a:ext cx="12192000" cy="6858000"/>
          </a:xfrm>
          <a:prstGeom prst="rect">
            <a:avLst/>
          </a:prstGeom>
        </p:spPr>
      </p:pic>
      <p:sp>
        <p:nvSpPr>
          <p:cNvPr id="4" name="CuadroTexto 3">
            <a:extLst>
              <a:ext uri="{FF2B5EF4-FFF2-40B4-BE49-F238E27FC236}">
                <a16:creationId xmlns:a16="http://schemas.microsoft.com/office/drawing/2014/main" id="{6F2506F1-9B2E-45C6-B633-89891BABBCD2}"/>
              </a:ext>
            </a:extLst>
          </p:cNvPr>
          <p:cNvSpPr txBox="1"/>
          <p:nvPr/>
        </p:nvSpPr>
        <p:spPr>
          <a:xfrm>
            <a:off x="3929092" y="1021359"/>
            <a:ext cx="4333815" cy="646331"/>
          </a:xfrm>
          <a:prstGeom prst="rect">
            <a:avLst/>
          </a:prstGeom>
          <a:noFill/>
        </p:spPr>
        <p:txBody>
          <a:bodyPr wrap="none" rtlCol="0">
            <a:spAutoFit/>
          </a:bodyPr>
          <a:lstStyle/>
          <a:p>
            <a:pPr algn="ctr"/>
            <a:r>
              <a:rPr lang="es-MX" sz="3600" b="1" dirty="0">
                <a:solidFill>
                  <a:srgbClr val="FF5555"/>
                </a:solidFill>
              </a:rPr>
              <a:t>Objetivo de la prueba</a:t>
            </a:r>
          </a:p>
        </p:txBody>
      </p:sp>
      <p:sp>
        <p:nvSpPr>
          <p:cNvPr id="5" name="CuadroTexto 4">
            <a:extLst>
              <a:ext uri="{FF2B5EF4-FFF2-40B4-BE49-F238E27FC236}">
                <a16:creationId xmlns:a16="http://schemas.microsoft.com/office/drawing/2014/main" id="{72EE21D0-7647-4C18-B0D2-D885CBBAC376}"/>
              </a:ext>
            </a:extLst>
          </p:cNvPr>
          <p:cNvSpPr txBox="1"/>
          <p:nvPr/>
        </p:nvSpPr>
        <p:spPr>
          <a:xfrm>
            <a:off x="1172307" y="2021155"/>
            <a:ext cx="9847384" cy="3539430"/>
          </a:xfrm>
          <a:prstGeom prst="rect">
            <a:avLst/>
          </a:prstGeom>
          <a:noFill/>
        </p:spPr>
        <p:txBody>
          <a:bodyPr wrap="square" rtlCol="0">
            <a:spAutoFit/>
          </a:bodyPr>
          <a:lstStyle/>
          <a:p>
            <a:pPr algn="just"/>
            <a:r>
              <a:rPr lang="es-MX" sz="2000" dirty="0">
                <a:solidFill>
                  <a:srgbClr val="313131"/>
                </a:solidFill>
              </a:rPr>
              <a:t>El objetivo que se busca conseguir es evaluar el diseño de la interfaz de usuario de la aplicación Bloodate para poder identificar puntos de mejora en la disposición de los elementos en pantalla, la información de los distintos textos de la aplicación, la paleta de colores y los iconos empleados.</a:t>
            </a:r>
          </a:p>
          <a:p>
            <a:pPr algn="just"/>
            <a:r>
              <a:rPr lang="es-MX" sz="2000" dirty="0">
                <a:solidFill>
                  <a:srgbClr val="313131"/>
                </a:solidFill>
              </a:rPr>
              <a:t>El poder identificar puntos de mejora y oportunidad permitirá mejorar el diseño para que resulte agradable y fácil de usar para personas jóvenes y personas de edad más avanzada por igual, las cuales son los usuarios a los que apunta la aplicación.</a:t>
            </a:r>
          </a:p>
          <a:p>
            <a:pPr algn="just"/>
            <a:endParaRPr lang="es-MX" sz="2000" dirty="0"/>
          </a:p>
          <a:p>
            <a:pPr algn="just"/>
            <a:r>
              <a:rPr lang="es-MX" sz="2400" b="1" dirty="0">
                <a:solidFill>
                  <a:srgbClr val="FF5555"/>
                </a:solidFill>
              </a:rPr>
              <a:t>Metas cuantitativas</a:t>
            </a:r>
          </a:p>
          <a:p>
            <a:pPr algn="just"/>
            <a:r>
              <a:rPr lang="es-MX" sz="2000" dirty="0">
                <a:solidFill>
                  <a:srgbClr val="313131"/>
                </a:solidFill>
              </a:rPr>
              <a:t>La meta que se busca en esta prueba es que los usuarios puedan agendar una cita para donar sangre en un tiempo no mayor a 2 minutos.</a:t>
            </a:r>
          </a:p>
        </p:txBody>
      </p:sp>
    </p:spTree>
    <p:extLst>
      <p:ext uri="{BB962C8B-B14F-4D97-AF65-F5344CB8AC3E}">
        <p14:creationId xmlns:p14="http://schemas.microsoft.com/office/powerpoint/2010/main" val="37292242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6F2506F1-9B2E-45C6-B633-89891BABBCD2}"/>
              </a:ext>
            </a:extLst>
          </p:cNvPr>
          <p:cNvSpPr txBox="1"/>
          <p:nvPr/>
        </p:nvSpPr>
        <p:spPr>
          <a:xfrm>
            <a:off x="3563095" y="810344"/>
            <a:ext cx="5065810" cy="646331"/>
          </a:xfrm>
          <a:prstGeom prst="rect">
            <a:avLst/>
          </a:prstGeom>
          <a:noFill/>
        </p:spPr>
        <p:txBody>
          <a:bodyPr wrap="none" rtlCol="0">
            <a:spAutoFit/>
          </a:bodyPr>
          <a:lstStyle/>
          <a:p>
            <a:pPr algn="ctr"/>
            <a:r>
              <a:rPr lang="es-MX" sz="3600" b="1" dirty="0">
                <a:solidFill>
                  <a:srgbClr val="FF5555"/>
                </a:solidFill>
              </a:rPr>
              <a:t>Descripción del escenario</a:t>
            </a:r>
          </a:p>
        </p:txBody>
      </p:sp>
      <p:graphicFrame>
        <p:nvGraphicFramePr>
          <p:cNvPr id="2" name="Tabla 1">
            <a:extLst>
              <a:ext uri="{FF2B5EF4-FFF2-40B4-BE49-F238E27FC236}">
                <a16:creationId xmlns:a16="http://schemas.microsoft.com/office/drawing/2014/main" id="{7B26A30F-14F7-4A27-9E71-F1FBE016C7E2}"/>
              </a:ext>
            </a:extLst>
          </p:cNvPr>
          <p:cNvGraphicFramePr>
            <a:graphicFrameLocks noGrp="1"/>
          </p:cNvGraphicFramePr>
          <p:nvPr>
            <p:extLst>
              <p:ext uri="{D42A27DB-BD31-4B8C-83A1-F6EECF244321}">
                <p14:modId xmlns:p14="http://schemas.microsoft.com/office/powerpoint/2010/main" val="1701396865"/>
              </p:ext>
            </p:extLst>
          </p:nvPr>
        </p:nvGraphicFramePr>
        <p:xfrm>
          <a:off x="996462" y="1941342"/>
          <a:ext cx="10199076" cy="4296540"/>
        </p:xfrm>
        <a:graphic>
          <a:graphicData uri="http://schemas.openxmlformats.org/drawingml/2006/table">
            <a:tbl>
              <a:tblPr firstCol="1" bandRow="1">
                <a:tableStyleId>{8799B23B-EC83-4686-B30A-512413B5E67A}</a:tableStyleId>
              </a:tblPr>
              <a:tblGrid>
                <a:gridCol w="2316390">
                  <a:extLst>
                    <a:ext uri="{9D8B030D-6E8A-4147-A177-3AD203B41FA5}">
                      <a16:colId xmlns:a16="http://schemas.microsoft.com/office/drawing/2014/main" val="1728385096"/>
                    </a:ext>
                  </a:extLst>
                </a:gridCol>
                <a:gridCol w="6239821">
                  <a:extLst>
                    <a:ext uri="{9D8B030D-6E8A-4147-A177-3AD203B41FA5}">
                      <a16:colId xmlns:a16="http://schemas.microsoft.com/office/drawing/2014/main" val="182987579"/>
                    </a:ext>
                  </a:extLst>
                </a:gridCol>
                <a:gridCol w="1642865">
                  <a:extLst>
                    <a:ext uri="{9D8B030D-6E8A-4147-A177-3AD203B41FA5}">
                      <a16:colId xmlns:a16="http://schemas.microsoft.com/office/drawing/2014/main" val="272280229"/>
                    </a:ext>
                  </a:extLst>
                </a:gridCol>
              </a:tblGrid>
              <a:tr h="458684">
                <a:tc>
                  <a:txBody>
                    <a:bodyPr/>
                    <a:lstStyle/>
                    <a:p>
                      <a:pPr indent="-8890" algn="l">
                        <a:lnSpc>
                          <a:spcPct val="115000"/>
                        </a:lnSpc>
                      </a:pPr>
                      <a:r>
                        <a:rPr lang="es-419" sz="1800" dirty="0">
                          <a:solidFill>
                            <a:schemeClr val="bg1"/>
                          </a:solidFill>
                          <a:effectLst/>
                        </a:rPr>
                        <a:t>Req. De usabilidad</a:t>
                      </a:r>
                      <a:endParaRPr lang="es-MX" sz="18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rgbClr val="4472C4"/>
                    </a:solidFill>
                  </a:tcPr>
                </a:tc>
                <a:tc>
                  <a:txBody>
                    <a:bodyPr/>
                    <a:lstStyle/>
                    <a:p>
                      <a:pPr indent="-8890" algn="just">
                        <a:lnSpc>
                          <a:spcPct val="115000"/>
                        </a:lnSpc>
                      </a:pPr>
                      <a:r>
                        <a:rPr lang="es-419" sz="1800" b="0" dirty="0">
                          <a:effectLst/>
                        </a:rPr>
                        <a:t>El usuario debe poder agendar una cita para una donación general</a:t>
                      </a:r>
                      <a:endParaRPr lang="es-MX" sz="1800" b="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8890" algn="ctr">
                        <a:lnSpc>
                          <a:spcPct val="115000"/>
                        </a:lnSpc>
                      </a:pPr>
                      <a:r>
                        <a:rPr lang="es-419" sz="1800" dirty="0">
                          <a:solidFill>
                            <a:schemeClr val="bg1"/>
                          </a:solidFill>
                          <a:effectLst/>
                        </a:rPr>
                        <a:t>ID: E1</a:t>
                      </a:r>
                      <a:endParaRPr lang="es-MX" sz="18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rgbClr val="4472C4"/>
                    </a:solidFill>
                  </a:tcPr>
                </a:tc>
                <a:extLst>
                  <a:ext uri="{0D108BD9-81ED-4DB2-BD59-A6C34878D82A}">
                    <a16:rowId xmlns:a16="http://schemas.microsoft.com/office/drawing/2014/main" val="2609948350"/>
                  </a:ext>
                </a:extLst>
              </a:tr>
              <a:tr h="221853">
                <a:tc>
                  <a:txBody>
                    <a:bodyPr/>
                    <a:lstStyle/>
                    <a:p>
                      <a:pPr indent="-8890" algn="l">
                        <a:lnSpc>
                          <a:spcPct val="115000"/>
                        </a:lnSpc>
                      </a:pPr>
                      <a:r>
                        <a:rPr lang="es-419" sz="1800" dirty="0">
                          <a:solidFill>
                            <a:schemeClr val="bg1"/>
                          </a:solidFill>
                          <a:effectLst/>
                        </a:rPr>
                        <a:t>Tarea</a:t>
                      </a:r>
                      <a:endParaRPr lang="es-MX" sz="18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rgbClr val="4472C4"/>
                    </a:solidFill>
                  </a:tcPr>
                </a:tc>
                <a:tc gridSpan="2">
                  <a:txBody>
                    <a:bodyPr/>
                    <a:lstStyle/>
                    <a:p>
                      <a:pPr indent="-8890" algn="just">
                        <a:lnSpc>
                          <a:spcPct val="115000"/>
                        </a:lnSpc>
                      </a:pPr>
                      <a:r>
                        <a:rPr lang="es-419" sz="1800" dirty="0">
                          <a:effectLst/>
                        </a:rPr>
                        <a:t>Agendar una cita para donar sangre</a:t>
                      </a:r>
                      <a:endParaRPr lang="es-MX" sz="1800" dirty="0">
                        <a:effectLst/>
                        <a:latin typeface="Times New Roman" panose="02020603050405020304" pitchFamily="18" charset="0"/>
                        <a:ea typeface="Times New Roman" panose="02020603050405020304" pitchFamily="18" charset="0"/>
                      </a:endParaRPr>
                    </a:p>
                  </a:txBody>
                  <a:tcPr marL="68580" marR="68580" marT="0" marB="0"/>
                </a:tc>
                <a:tc hMerge="1">
                  <a:txBody>
                    <a:bodyPr/>
                    <a:lstStyle/>
                    <a:p>
                      <a:endParaRPr lang="es-MX"/>
                    </a:p>
                  </a:txBody>
                  <a:tcPr/>
                </a:tc>
                <a:extLst>
                  <a:ext uri="{0D108BD9-81ED-4DB2-BD59-A6C34878D82A}">
                    <a16:rowId xmlns:a16="http://schemas.microsoft.com/office/drawing/2014/main" val="1151047992"/>
                  </a:ext>
                </a:extLst>
              </a:tr>
              <a:tr h="1169177">
                <a:tc>
                  <a:txBody>
                    <a:bodyPr/>
                    <a:lstStyle/>
                    <a:p>
                      <a:pPr indent="-8890" algn="l">
                        <a:lnSpc>
                          <a:spcPct val="115000"/>
                        </a:lnSpc>
                      </a:pPr>
                      <a:r>
                        <a:rPr lang="es-419" sz="1800" dirty="0">
                          <a:solidFill>
                            <a:schemeClr val="bg1"/>
                          </a:solidFill>
                          <a:effectLst/>
                        </a:rPr>
                        <a:t>Escenario completo</a:t>
                      </a:r>
                      <a:endParaRPr lang="es-MX" sz="18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rgbClr val="4472C4"/>
                    </a:solidFill>
                  </a:tcPr>
                </a:tc>
                <a:tc gridSpan="2">
                  <a:txBody>
                    <a:bodyPr/>
                    <a:lstStyle/>
                    <a:p>
                      <a:pPr indent="-8890" algn="just">
                        <a:lnSpc>
                          <a:spcPct val="115000"/>
                        </a:lnSpc>
                      </a:pPr>
                      <a:r>
                        <a:rPr lang="es-419" sz="1800" dirty="0">
                          <a:effectLst/>
                        </a:rPr>
                        <a:t>Es un día cualquiera, anteriormente usted ha presentado interés por el tema de la donación de sangre y al realizar una pequeña investigación al respecto se encontró con la aplicación Bloodate, la cual usted descargo en su smartphone. Use la aplicación móvil para agendar una cita en un hospital para realizar una donación de sangre.</a:t>
                      </a:r>
                      <a:endParaRPr lang="es-MX" sz="1800" dirty="0">
                        <a:effectLst/>
                        <a:latin typeface="Times New Roman" panose="02020603050405020304" pitchFamily="18" charset="0"/>
                        <a:ea typeface="Times New Roman" panose="02020603050405020304" pitchFamily="18" charset="0"/>
                      </a:endParaRPr>
                    </a:p>
                  </a:txBody>
                  <a:tcPr marL="68580" marR="68580" marT="0" marB="0"/>
                </a:tc>
                <a:tc hMerge="1">
                  <a:txBody>
                    <a:bodyPr/>
                    <a:lstStyle/>
                    <a:p>
                      <a:endParaRPr lang="es-MX"/>
                    </a:p>
                  </a:txBody>
                  <a:tcPr/>
                </a:tc>
                <a:extLst>
                  <a:ext uri="{0D108BD9-81ED-4DB2-BD59-A6C34878D82A}">
                    <a16:rowId xmlns:a16="http://schemas.microsoft.com/office/drawing/2014/main" val="3876302904"/>
                  </a:ext>
                </a:extLst>
              </a:tr>
              <a:tr h="221853">
                <a:tc>
                  <a:txBody>
                    <a:bodyPr/>
                    <a:lstStyle/>
                    <a:p>
                      <a:pPr indent="-8890" algn="l">
                        <a:lnSpc>
                          <a:spcPct val="115000"/>
                        </a:lnSpc>
                      </a:pPr>
                      <a:r>
                        <a:rPr lang="es-419" sz="1800">
                          <a:solidFill>
                            <a:schemeClr val="bg1"/>
                          </a:solidFill>
                          <a:effectLst/>
                        </a:rPr>
                        <a:t>Punto de inicio</a:t>
                      </a:r>
                      <a:endParaRPr lang="es-MX" sz="180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rgbClr val="4472C4"/>
                    </a:solidFill>
                  </a:tcPr>
                </a:tc>
                <a:tc gridSpan="2">
                  <a:txBody>
                    <a:bodyPr/>
                    <a:lstStyle/>
                    <a:p>
                      <a:pPr indent="-8890" algn="just">
                        <a:lnSpc>
                          <a:spcPct val="115000"/>
                        </a:lnSpc>
                      </a:pPr>
                      <a:r>
                        <a:rPr lang="es-419" sz="1800" dirty="0">
                          <a:effectLst/>
                        </a:rPr>
                        <a:t>Pantalla de inicio de la aplicación</a:t>
                      </a:r>
                      <a:endParaRPr lang="es-MX" sz="1800" dirty="0">
                        <a:effectLst/>
                        <a:latin typeface="Times New Roman" panose="02020603050405020304" pitchFamily="18" charset="0"/>
                        <a:ea typeface="Times New Roman" panose="02020603050405020304" pitchFamily="18" charset="0"/>
                      </a:endParaRPr>
                    </a:p>
                  </a:txBody>
                  <a:tcPr marL="68580" marR="68580" marT="0" marB="0"/>
                </a:tc>
                <a:tc hMerge="1">
                  <a:txBody>
                    <a:bodyPr/>
                    <a:lstStyle/>
                    <a:p>
                      <a:endParaRPr lang="es-MX"/>
                    </a:p>
                  </a:txBody>
                  <a:tcPr/>
                </a:tc>
                <a:extLst>
                  <a:ext uri="{0D108BD9-81ED-4DB2-BD59-A6C34878D82A}">
                    <a16:rowId xmlns:a16="http://schemas.microsoft.com/office/drawing/2014/main" val="733759749"/>
                  </a:ext>
                </a:extLst>
              </a:tr>
              <a:tr h="458684">
                <a:tc>
                  <a:txBody>
                    <a:bodyPr/>
                    <a:lstStyle/>
                    <a:p>
                      <a:pPr indent="-8890" algn="l">
                        <a:lnSpc>
                          <a:spcPct val="115000"/>
                        </a:lnSpc>
                      </a:pPr>
                      <a:r>
                        <a:rPr lang="es-419" sz="1800" dirty="0">
                          <a:solidFill>
                            <a:schemeClr val="bg1"/>
                          </a:solidFill>
                          <a:effectLst/>
                        </a:rPr>
                        <a:t>Notas</a:t>
                      </a:r>
                      <a:endParaRPr lang="es-MX" sz="18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rgbClr val="4472C4"/>
                    </a:solidFill>
                  </a:tcPr>
                </a:tc>
                <a:tc gridSpan="2">
                  <a:txBody>
                    <a:bodyPr/>
                    <a:lstStyle/>
                    <a:p>
                      <a:pPr indent="-8890" algn="just">
                        <a:lnSpc>
                          <a:spcPct val="115000"/>
                        </a:lnSpc>
                      </a:pPr>
                      <a:r>
                        <a:rPr lang="es-419" sz="1800" dirty="0">
                          <a:effectLst/>
                        </a:rPr>
                        <a:t>El usuario deberá deducir como utilizar el sistema para cumplir con el objetivo que se le fue asignado.</a:t>
                      </a:r>
                      <a:endParaRPr lang="es-MX" sz="1800" dirty="0">
                        <a:effectLst/>
                        <a:latin typeface="Times New Roman" panose="02020603050405020304" pitchFamily="18" charset="0"/>
                        <a:ea typeface="Times New Roman" panose="02020603050405020304" pitchFamily="18" charset="0"/>
                      </a:endParaRPr>
                    </a:p>
                  </a:txBody>
                  <a:tcPr marL="68580" marR="68580" marT="0" marB="0"/>
                </a:tc>
                <a:tc hMerge="1">
                  <a:txBody>
                    <a:bodyPr/>
                    <a:lstStyle/>
                    <a:p>
                      <a:endParaRPr lang="es-MX"/>
                    </a:p>
                  </a:txBody>
                  <a:tcPr/>
                </a:tc>
                <a:extLst>
                  <a:ext uri="{0D108BD9-81ED-4DB2-BD59-A6C34878D82A}">
                    <a16:rowId xmlns:a16="http://schemas.microsoft.com/office/drawing/2014/main" val="529054125"/>
                  </a:ext>
                </a:extLst>
              </a:tr>
              <a:tr h="695515">
                <a:tc>
                  <a:txBody>
                    <a:bodyPr/>
                    <a:lstStyle/>
                    <a:p>
                      <a:pPr indent="-8890" algn="l">
                        <a:lnSpc>
                          <a:spcPct val="115000"/>
                        </a:lnSpc>
                      </a:pPr>
                      <a:r>
                        <a:rPr lang="es-419" sz="1800" dirty="0">
                          <a:solidFill>
                            <a:schemeClr val="bg1"/>
                          </a:solidFill>
                          <a:effectLst/>
                        </a:rPr>
                        <a:t>Número mínimo de pasos para completar la tarea</a:t>
                      </a:r>
                      <a:endParaRPr lang="es-MX" sz="18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rgbClr val="4472C4"/>
                    </a:solidFill>
                  </a:tcPr>
                </a:tc>
                <a:tc gridSpan="2">
                  <a:txBody>
                    <a:bodyPr/>
                    <a:lstStyle/>
                    <a:p>
                      <a:pPr indent="-8890" algn="just">
                        <a:lnSpc>
                          <a:spcPct val="115000"/>
                        </a:lnSpc>
                      </a:pPr>
                      <a:r>
                        <a:rPr lang="es-419" sz="1800" dirty="0">
                          <a:effectLst/>
                        </a:rPr>
                        <a:t>11</a:t>
                      </a:r>
                      <a:endParaRPr lang="es-MX" sz="1800" dirty="0">
                        <a:effectLst/>
                        <a:latin typeface="Times New Roman" panose="02020603050405020304" pitchFamily="18" charset="0"/>
                        <a:ea typeface="Times New Roman" panose="02020603050405020304" pitchFamily="18" charset="0"/>
                      </a:endParaRPr>
                    </a:p>
                  </a:txBody>
                  <a:tcPr marL="68580" marR="68580" marT="0" marB="0"/>
                </a:tc>
                <a:tc hMerge="1">
                  <a:txBody>
                    <a:bodyPr/>
                    <a:lstStyle/>
                    <a:p>
                      <a:endParaRPr lang="es-MX"/>
                    </a:p>
                  </a:txBody>
                  <a:tcPr/>
                </a:tc>
                <a:extLst>
                  <a:ext uri="{0D108BD9-81ED-4DB2-BD59-A6C34878D82A}">
                    <a16:rowId xmlns:a16="http://schemas.microsoft.com/office/drawing/2014/main" val="1453354963"/>
                  </a:ext>
                </a:extLst>
              </a:tr>
            </a:tbl>
          </a:graphicData>
        </a:graphic>
      </p:graphicFrame>
    </p:spTree>
    <p:extLst>
      <p:ext uri="{BB962C8B-B14F-4D97-AF65-F5344CB8AC3E}">
        <p14:creationId xmlns:p14="http://schemas.microsoft.com/office/powerpoint/2010/main" val="2308856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E678376-1951-46B5-94CF-B1C42A7E1D47}"/>
              </a:ext>
            </a:extLst>
          </p:cNvPr>
          <p:cNvSpPr txBox="1"/>
          <p:nvPr/>
        </p:nvSpPr>
        <p:spPr>
          <a:xfrm>
            <a:off x="3861253" y="523222"/>
            <a:ext cx="4469493" cy="646331"/>
          </a:xfrm>
          <a:prstGeom prst="rect">
            <a:avLst/>
          </a:prstGeom>
          <a:noFill/>
        </p:spPr>
        <p:txBody>
          <a:bodyPr wrap="none" rtlCol="0">
            <a:spAutoFit/>
          </a:bodyPr>
          <a:lstStyle/>
          <a:p>
            <a:pPr algn="ctr"/>
            <a:r>
              <a:rPr lang="es-MX" sz="3600" b="1" dirty="0">
                <a:solidFill>
                  <a:srgbClr val="FF5555"/>
                </a:solidFill>
              </a:rPr>
              <a:t>Actividades planeadas</a:t>
            </a:r>
          </a:p>
        </p:txBody>
      </p:sp>
      <p:sp>
        <p:nvSpPr>
          <p:cNvPr id="3" name="CuadroTexto 2">
            <a:extLst>
              <a:ext uri="{FF2B5EF4-FFF2-40B4-BE49-F238E27FC236}">
                <a16:creationId xmlns:a16="http://schemas.microsoft.com/office/drawing/2014/main" id="{4695DA36-E6C2-45E1-9626-A9B77D3AC9A5}"/>
              </a:ext>
            </a:extLst>
          </p:cNvPr>
          <p:cNvSpPr txBox="1"/>
          <p:nvPr/>
        </p:nvSpPr>
        <p:spPr>
          <a:xfrm>
            <a:off x="473612" y="1625797"/>
            <a:ext cx="5186291" cy="5016758"/>
          </a:xfrm>
          <a:prstGeom prst="rect">
            <a:avLst/>
          </a:prstGeom>
          <a:noFill/>
        </p:spPr>
        <p:txBody>
          <a:bodyPr wrap="square" rtlCol="0">
            <a:spAutoFit/>
          </a:bodyPr>
          <a:lstStyle/>
          <a:p>
            <a:pPr algn="just"/>
            <a:r>
              <a:rPr lang="es-MX" sz="2000" b="1" dirty="0">
                <a:solidFill>
                  <a:srgbClr val="FF5555"/>
                </a:solidFill>
              </a:rPr>
              <a:t>1. Preparación de la prueba.</a:t>
            </a:r>
          </a:p>
          <a:p>
            <a:pPr algn="just"/>
            <a:r>
              <a:rPr lang="es-MX" sz="2000" dirty="0">
                <a:solidFill>
                  <a:srgbClr val="313131"/>
                </a:solidFill>
              </a:rPr>
              <a:t>En esta actividad se debe preparar el lugar en donde se llevará a cabo la prueba y dejar todo listo para recibir al participante y comenzar la prueba sin problemas.</a:t>
            </a:r>
          </a:p>
          <a:p>
            <a:pPr algn="just"/>
            <a:r>
              <a:rPr lang="es-MX" sz="2000" b="1" dirty="0">
                <a:solidFill>
                  <a:srgbClr val="FF5555"/>
                </a:solidFill>
              </a:rPr>
              <a:t>2. Bienvenida del participante.</a:t>
            </a:r>
          </a:p>
          <a:p>
            <a:pPr algn="just"/>
            <a:r>
              <a:rPr lang="es-MX" sz="2000" dirty="0">
                <a:solidFill>
                  <a:srgbClr val="313131"/>
                </a:solidFill>
              </a:rPr>
              <a:t>En esta actividad se recibirá al participante de la prueba y se le llevará a un lugar donde pueda usar una computadora.</a:t>
            </a:r>
          </a:p>
          <a:p>
            <a:pPr algn="just"/>
            <a:r>
              <a:rPr lang="es-MX" sz="2000" b="1" dirty="0">
                <a:solidFill>
                  <a:srgbClr val="FF0000"/>
                </a:solidFill>
              </a:rPr>
              <a:t>3. Presentaciones.</a:t>
            </a:r>
          </a:p>
          <a:p>
            <a:pPr algn="just"/>
            <a:r>
              <a:rPr lang="es-MX" sz="2000" dirty="0">
                <a:solidFill>
                  <a:srgbClr val="313131"/>
                </a:solidFill>
              </a:rPr>
              <a:t>En esta actividad el equipo se presentará de manera formal ante el participante de la prueba, cada miembro del equipo se presentará y tras ello se procederá a explicar el propósito y las características de la aplicación que se está diseñando (Bloodate).</a:t>
            </a:r>
          </a:p>
        </p:txBody>
      </p:sp>
      <p:sp>
        <p:nvSpPr>
          <p:cNvPr id="4" name="CuadroTexto 3">
            <a:extLst>
              <a:ext uri="{FF2B5EF4-FFF2-40B4-BE49-F238E27FC236}">
                <a16:creationId xmlns:a16="http://schemas.microsoft.com/office/drawing/2014/main" id="{D405A9A0-9F4E-43FB-B5B0-9AC3E69D5966}"/>
              </a:ext>
            </a:extLst>
          </p:cNvPr>
          <p:cNvSpPr txBox="1"/>
          <p:nvPr/>
        </p:nvSpPr>
        <p:spPr>
          <a:xfrm>
            <a:off x="6292948" y="1625797"/>
            <a:ext cx="5425440" cy="4708981"/>
          </a:xfrm>
          <a:prstGeom prst="rect">
            <a:avLst/>
          </a:prstGeom>
          <a:noFill/>
        </p:spPr>
        <p:txBody>
          <a:bodyPr wrap="square" rtlCol="0">
            <a:spAutoFit/>
          </a:bodyPr>
          <a:lstStyle/>
          <a:p>
            <a:pPr algn="just"/>
            <a:r>
              <a:rPr lang="es-MX" sz="2000" b="1" dirty="0">
                <a:solidFill>
                  <a:srgbClr val="FF5555"/>
                </a:solidFill>
              </a:rPr>
              <a:t>4. Cuestionario previo a la prueba.</a:t>
            </a:r>
          </a:p>
          <a:p>
            <a:pPr algn="just"/>
            <a:r>
              <a:rPr lang="es-MX" sz="2000" dirty="0">
                <a:solidFill>
                  <a:srgbClr val="313131"/>
                </a:solidFill>
              </a:rPr>
              <a:t>En esta actividad el equipo entregará al participante de la prueba un cuestionario que deberá rellenar.</a:t>
            </a:r>
          </a:p>
          <a:p>
            <a:pPr algn="just"/>
            <a:r>
              <a:rPr lang="es-MX" sz="2000" b="1" dirty="0">
                <a:solidFill>
                  <a:srgbClr val="FF5555"/>
                </a:solidFill>
              </a:rPr>
              <a:t>5. Explicación del escenario a realizar.</a:t>
            </a:r>
          </a:p>
          <a:p>
            <a:pPr algn="just"/>
            <a:r>
              <a:rPr lang="es-MX" sz="2000" dirty="0">
                <a:solidFill>
                  <a:srgbClr val="313131"/>
                </a:solidFill>
              </a:rPr>
              <a:t>En esta actividad el equipo explicará al participante de la prueba el contexto del escenario que deberá realizar.</a:t>
            </a:r>
          </a:p>
          <a:p>
            <a:pPr algn="just"/>
            <a:r>
              <a:rPr lang="es-MX" sz="2000" b="1" dirty="0">
                <a:solidFill>
                  <a:srgbClr val="FF5555"/>
                </a:solidFill>
              </a:rPr>
              <a:t>6. Ejecución del escenario por el participante de la prueba.</a:t>
            </a:r>
          </a:p>
          <a:p>
            <a:pPr algn="just"/>
            <a:r>
              <a:rPr lang="es-MX" sz="2000" dirty="0">
                <a:solidFill>
                  <a:srgbClr val="313131"/>
                </a:solidFill>
              </a:rPr>
              <a:t>En esta actividad el participante de la prueba utilizara la computadora que se le asigno para interactuar con el prototipo de la aplicación Bloodate para completar el objetivo del escenario explicado en la actividad anterior.</a:t>
            </a:r>
          </a:p>
        </p:txBody>
      </p:sp>
    </p:spTree>
    <p:extLst>
      <p:ext uri="{BB962C8B-B14F-4D97-AF65-F5344CB8AC3E}">
        <p14:creationId xmlns:p14="http://schemas.microsoft.com/office/powerpoint/2010/main" val="3571311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E678376-1951-46B5-94CF-B1C42A7E1D47}"/>
              </a:ext>
            </a:extLst>
          </p:cNvPr>
          <p:cNvSpPr txBox="1"/>
          <p:nvPr/>
        </p:nvSpPr>
        <p:spPr>
          <a:xfrm>
            <a:off x="3861253" y="523222"/>
            <a:ext cx="4469493" cy="646331"/>
          </a:xfrm>
          <a:prstGeom prst="rect">
            <a:avLst/>
          </a:prstGeom>
          <a:noFill/>
        </p:spPr>
        <p:txBody>
          <a:bodyPr wrap="none" rtlCol="0">
            <a:spAutoFit/>
          </a:bodyPr>
          <a:lstStyle/>
          <a:p>
            <a:pPr algn="ctr"/>
            <a:r>
              <a:rPr lang="es-MX" sz="3600" b="1" dirty="0">
                <a:solidFill>
                  <a:srgbClr val="FF5555"/>
                </a:solidFill>
              </a:rPr>
              <a:t>Actividades planeadas</a:t>
            </a:r>
          </a:p>
        </p:txBody>
      </p:sp>
      <p:sp>
        <p:nvSpPr>
          <p:cNvPr id="3" name="CuadroTexto 2">
            <a:extLst>
              <a:ext uri="{FF2B5EF4-FFF2-40B4-BE49-F238E27FC236}">
                <a16:creationId xmlns:a16="http://schemas.microsoft.com/office/drawing/2014/main" id="{4695DA36-E6C2-45E1-9626-A9B77D3AC9A5}"/>
              </a:ext>
            </a:extLst>
          </p:cNvPr>
          <p:cNvSpPr txBox="1"/>
          <p:nvPr/>
        </p:nvSpPr>
        <p:spPr>
          <a:xfrm>
            <a:off x="473612" y="1625797"/>
            <a:ext cx="5186291" cy="4832092"/>
          </a:xfrm>
          <a:prstGeom prst="rect">
            <a:avLst/>
          </a:prstGeom>
          <a:noFill/>
        </p:spPr>
        <p:txBody>
          <a:bodyPr wrap="square" rtlCol="0">
            <a:spAutoFit/>
          </a:bodyPr>
          <a:lstStyle/>
          <a:p>
            <a:pPr algn="just"/>
            <a:r>
              <a:rPr lang="es-MX" b="1" dirty="0">
                <a:solidFill>
                  <a:srgbClr val="FF5555"/>
                </a:solidFill>
              </a:rPr>
              <a:t>7. Tiempo de descanso.</a:t>
            </a:r>
          </a:p>
          <a:p>
            <a:pPr algn="just"/>
            <a:r>
              <a:rPr lang="es-MX" dirty="0">
                <a:solidFill>
                  <a:srgbClr val="313131"/>
                </a:solidFill>
              </a:rPr>
              <a:t>Tras haber completado la ejecución del escenario se llevará al participante devuelta al lugar de bienvenida para que tenga un pequeño descanso. </a:t>
            </a:r>
          </a:p>
          <a:p>
            <a:pPr algn="just"/>
            <a:r>
              <a:rPr lang="es-MX" b="1" dirty="0">
                <a:solidFill>
                  <a:srgbClr val="FF5555"/>
                </a:solidFill>
              </a:rPr>
              <a:t>8. Cuestionario posterior a la prueba.</a:t>
            </a:r>
          </a:p>
          <a:p>
            <a:pPr algn="just"/>
            <a:r>
              <a:rPr lang="es-MX" dirty="0">
                <a:solidFill>
                  <a:srgbClr val="313131"/>
                </a:solidFill>
              </a:rPr>
              <a:t>En esta actividad se le entregará al participante de la prueba un cuestionario que permitirá recolectar información acerca de la usabilidad del prototipo.</a:t>
            </a:r>
          </a:p>
          <a:p>
            <a:pPr algn="just"/>
            <a:r>
              <a:rPr lang="es-MX" b="1" dirty="0">
                <a:solidFill>
                  <a:srgbClr val="FF5555"/>
                </a:solidFill>
              </a:rPr>
              <a:t>9. Discusión de observaciones con el participante de la prueba.</a:t>
            </a:r>
          </a:p>
          <a:p>
            <a:pPr algn="just"/>
            <a:r>
              <a:rPr lang="es-MX" dirty="0">
                <a:solidFill>
                  <a:srgbClr val="313131"/>
                </a:solidFill>
              </a:rPr>
              <a:t>En esta actividad el equipo incitara al participante de la prueba para que hable sobre cómo fue la experiencia al usar el prototipo de la aplicación. Durante esta actividad un miembro del equipo deberá anotar las observaciones realizadas por el participante.</a:t>
            </a:r>
          </a:p>
          <a:p>
            <a:pPr algn="just"/>
            <a:endParaRPr lang="es-MX" sz="2000" dirty="0">
              <a:solidFill>
                <a:srgbClr val="313131"/>
              </a:solidFill>
            </a:endParaRPr>
          </a:p>
        </p:txBody>
      </p:sp>
      <p:sp>
        <p:nvSpPr>
          <p:cNvPr id="5" name="CuadroTexto 4">
            <a:extLst>
              <a:ext uri="{FF2B5EF4-FFF2-40B4-BE49-F238E27FC236}">
                <a16:creationId xmlns:a16="http://schemas.microsoft.com/office/drawing/2014/main" id="{3BCD933D-B440-4789-B977-BE5F75438415}"/>
              </a:ext>
            </a:extLst>
          </p:cNvPr>
          <p:cNvSpPr txBox="1"/>
          <p:nvPr/>
        </p:nvSpPr>
        <p:spPr>
          <a:xfrm>
            <a:off x="6295292" y="1625797"/>
            <a:ext cx="5186291" cy="4832092"/>
          </a:xfrm>
          <a:prstGeom prst="rect">
            <a:avLst/>
          </a:prstGeom>
          <a:noFill/>
        </p:spPr>
        <p:txBody>
          <a:bodyPr wrap="square" rtlCol="0">
            <a:spAutoFit/>
          </a:bodyPr>
          <a:lstStyle/>
          <a:p>
            <a:pPr algn="just"/>
            <a:r>
              <a:rPr lang="es-MX" b="1" dirty="0">
                <a:solidFill>
                  <a:srgbClr val="FF5555"/>
                </a:solidFill>
              </a:rPr>
              <a:t>10. Despedida del participante de la prueba.</a:t>
            </a:r>
          </a:p>
          <a:p>
            <a:pPr algn="just"/>
            <a:r>
              <a:rPr lang="es-MX" dirty="0">
                <a:solidFill>
                  <a:srgbClr val="313131"/>
                </a:solidFill>
              </a:rPr>
              <a:t>En esta actividad el equipo le dará las gracias al participante de la prueba y el participante procederá a retirarse.</a:t>
            </a:r>
            <a:endParaRPr lang="es-MX" b="1" dirty="0">
              <a:solidFill>
                <a:srgbClr val="313131"/>
              </a:solidFill>
            </a:endParaRPr>
          </a:p>
          <a:p>
            <a:pPr algn="just"/>
            <a:r>
              <a:rPr lang="es-MX" b="1" dirty="0">
                <a:solidFill>
                  <a:srgbClr val="FF5555"/>
                </a:solidFill>
              </a:rPr>
              <a:t>11. Discusión de observaciones con el equipo de la prueba.</a:t>
            </a:r>
          </a:p>
          <a:p>
            <a:pPr algn="just"/>
            <a:r>
              <a:rPr lang="es-MX" dirty="0">
                <a:solidFill>
                  <a:srgbClr val="313131"/>
                </a:solidFill>
              </a:rPr>
              <a:t>Después de que todos los participantes de la prueba se hayan retirado los miembros del equipo se reunirán en un espacio en el que puedan discutir sobre lo ocurrido en la prueba y anotar detalles que consideren importantes.</a:t>
            </a:r>
            <a:endParaRPr lang="es-MX" b="1" dirty="0">
              <a:solidFill>
                <a:srgbClr val="FF5555"/>
              </a:solidFill>
            </a:endParaRPr>
          </a:p>
          <a:p>
            <a:pPr algn="just"/>
            <a:r>
              <a:rPr lang="es-MX" b="1" dirty="0">
                <a:solidFill>
                  <a:srgbClr val="FF5555"/>
                </a:solidFill>
              </a:rPr>
              <a:t>12. Finalizar la prueba.</a:t>
            </a:r>
          </a:p>
          <a:p>
            <a:pPr algn="just"/>
            <a:r>
              <a:rPr lang="es-MX" dirty="0">
                <a:solidFill>
                  <a:srgbClr val="313131"/>
                </a:solidFill>
              </a:rPr>
              <a:t>En esta actividad el equipo se encargará de hacer todos los arreglos necesarios para dar por finalizada la prueba, como puede ser limpiar el lugar y apagar los equipos de cómputo.</a:t>
            </a:r>
          </a:p>
          <a:p>
            <a:pPr algn="just"/>
            <a:endParaRPr lang="es-MX" sz="2000" dirty="0">
              <a:solidFill>
                <a:srgbClr val="313131"/>
              </a:solidFill>
            </a:endParaRPr>
          </a:p>
        </p:txBody>
      </p:sp>
    </p:spTree>
    <p:extLst>
      <p:ext uri="{BB962C8B-B14F-4D97-AF65-F5344CB8AC3E}">
        <p14:creationId xmlns:p14="http://schemas.microsoft.com/office/powerpoint/2010/main" val="1060312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E678376-1951-46B5-94CF-B1C42A7E1D47}"/>
              </a:ext>
            </a:extLst>
          </p:cNvPr>
          <p:cNvSpPr txBox="1"/>
          <p:nvPr/>
        </p:nvSpPr>
        <p:spPr>
          <a:xfrm>
            <a:off x="4150788" y="541518"/>
            <a:ext cx="3890425" cy="646331"/>
          </a:xfrm>
          <a:prstGeom prst="rect">
            <a:avLst/>
          </a:prstGeom>
          <a:noFill/>
        </p:spPr>
        <p:txBody>
          <a:bodyPr wrap="none" rtlCol="0">
            <a:spAutoFit/>
          </a:bodyPr>
          <a:lstStyle/>
          <a:p>
            <a:pPr algn="ctr"/>
            <a:r>
              <a:rPr lang="es-MX" sz="3600" b="1" dirty="0">
                <a:solidFill>
                  <a:srgbClr val="FF5555"/>
                </a:solidFill>
              </a:rPr>
              <a:t>Tiempos estimados</a:t>
            </a:r>
          </a:p>
        </p:txBody>
      </p:sp>
      <p:graphicFrame>
        <p:nvGraphicFramePr>
          <p:cNvPr id="4" name="Tabla 3">
            <a:extLst>
              <a:ext uri="{FF2B5EF4-FFF2-40B4-BE49-F238E27FC236}">
                <a16:creationId xmlns:a16="http://schemas.microsoft.com/office/drawing/2014/main" id="{80B7DCA1-BDF3-4D21-82CE-DC49A7817471}"/>
              </a:ext>
            </a:extLst>
          </p:cNvPr>
          <p:cNvGraphicFramePr>
            <a:graphicFrameLocks noGrp="1"/>
          </p:cNvGraphicFramePr>
          <p:nvPr>
            <p:extLst>
              <p:ext uri="{D42A27DB-BD31-4B8C-83A1-F6EECF244321}">
                <p14:modId xmlns:p14="http://schemas.microsoft.com/office/powerpoint/2010/main" val="1655232461"/>
              </p:ext>
            </p:extLst>
          </p:nvPr>
        </p:nvGraphicFramePr>
        <p:xfrm>
          <a:off x="778411" y="1505244"/>
          <a:ext cx="10635175" cy="4811238"/>
        </p:xfrm>
        <a:graphic>
          <a:graphicData uri="http://schemas.openxmlformats.org/drawingml/2006/table">
            <a:tbl>
              <a:tblPr firstRow="1" firstCol="1" bandRow="1">
                <a:tableStyleId>{5C22544A-7EE6-4342-B048-85BDC9FD1C3A}</a:tableStyleId>
              </a:tblPr>
              <a:tblGrid>
                <a:gridCol w="1052417">
                  <a:extLst>
                    <a:ext uri="{9D8B030D-6E8A-4147-A177-3AD203B41FA5}">
                      <a16:colId xmlns:a16="http://schemas.microsoft.com/office/drawing/2014/main" val="1829904141"/>
                    </a:ext>
                  </a:extLst>
                </a:gridCol>
                <a:gridCol w="6048729">
                  <a:extLst>
                    <a:ext uri="{9D8B030D-6E8A-4147-A177-3AD203B41FA5}">
                      <a16:colId xmlns:a16="http://schemas.microsoft.com/office/drawing/2014/main" val="3876078677"/>
                    </a:ext>
                  </a:extLst>
                </a:gridCol>
                <a:gridCol w="3534029">
                  <a:extLst>
                    <a:ext uri="{9D8B030D-6E8A-4147-A177-3AD203B41FA5}">
                      <a16:colId xmlns:a16="http://schemas.microsoft.com/office/drawing/2014/main" val="3686848220"/>
                    </a:ext>
                  </a:extLst>
                </a:gridCol>
              </a:tblGrid>
              <a:tr h="261295">
                <a:tc>
                  <a:txBody>
                    <a:bodyPr/>
                    <a:lstStyle/>
                    <a:p>
                      <a:pPr indent="-8890" algn="ctr">
                        <a:lnSpc>
                          <a:spcPct val="115000"/>
                        </a:lnSpc>
                      </a:pPr>
                      <a:r>
                        <a:rPr lang="es-419" sz="1800">
                          <a:effectLst/>
                        </a:rPr>
                        <a:t>Número</a:t>
                      </a:r>
                      <a:endParaRPr lang="es-MX"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8890" algn="ctr">
                        <a:lnSpc>
                          <a:spcPct val="115000"/>
                        </a:lnSpc>
                      </a:pPr>
                      <a:r>
                        <a:rPr lang="es-419" sz="1800">
                          <a:effectLst/>
                        </a:rPr>
                        <a:t>Actividad</a:t>
                      </a:r>
                      <a:endParaRPr lang="es-MX"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8890" algn="ctr">
                        <a:lnSpc>
                          <a:spcPct val="115000"/>
                        </a:lnSpc>
                      </a:pPr>
                      <a:r>
                        <a:rPr lang="es-419" sz="1800">
                          <a:effectLst/>
                        </a:rPr>
                        <a:t>Tiempo estimado</a:t>
                      </a:r>
                      <a:endParaRPr lang="es-MX"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584099796"/>
                  </a:ext>
                </a:extLst>
              </a:tr>
              <a:tr h="261295">
                <a:tc>
                  <a:txBody>
                    <a:bodyPr/>
                    <a:lstStyle/>
                    <a:p>
                      <a:pPr indent="-8890" algn="ctr">
                        <a:lnSpc>
                          <a:spcPct val="115000"/>
                        </a:lnSpc>
                      </a:pPr>
                      <a:r>
                        <a:rPr lang="es-419" sz="1800" dirty="0">
                          <a:effectLst/>
                        </a:rPr>
                        <a:t>1</a:t>
                      </a:r>
                      <a:endParaRPr lang="es-MX"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8890" algn="just">
                        <a:lnSpc>
                          <a:spcPct val="115000"/>
                        </a:lnSpc>
                      </a:pPr>
                      <a:r>
                        <a:rPr lang="es-419" sz="1800">
                          <a:effectLst/>
                        </a:rPr>
                        <a:t>Preparación de la prueba</a:t>
                      </a:r>
                      <a:endParaRPr lang="es-MX"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8890" algn="l">
                        <a:lnSpc>
                          <a:spcPct val="115000"/>
                        </a:lnSpc>
                      </a:pPr>
                      <a:r>
                        <a:rPr lang="es-419" sz="1800">
                          <a:effectLst/>
                        </a:rPr>
                        <a:t>5 minutos</a:t>
                      </a:r>
                      <a:endParaRPr lang="es-MX"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691348555"/>
                  </a:ext>
                </a:extLst>
              </a:tr>
              <a:tr h="261295">
                <a:tc>
                  <a:txBody>
                    <a:bodyPr/>
                    <a:lstStyle/>
                    <a:p>
                      <a:pPr indent="-8890" algn="ctr">
                        <a:lnSpc>
                          <a:spcPct val="115000"/>
                        </a:lnSpc>
                      </a:pPr>
                      <a:r>
                        <a:rPr lang="es-419" sz="1800">
                          <a:effectLst/>
                        </a:rPr>
                        <a:t>2</a:t>
                      </a:r>
                      <a:endParaRPr lang="es-MX"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8890" algn="just">
                        <a:lnSpc>
                          <a:spcPct val="115000"/>
                        </a:lnSpc>
                      </a:pPr>
                      <a:r>
                        <a:rPr lang="es-419" sz="1800">
                          <a:effectLst/>
                        </a:rPr>
                        <a:t>Bienvenida del participante</a:t>
                      </a:r>
                      <a:endParaRPr lang="es-MX"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8890" algn="l">
                        <a:lnSpc>
                          <a:spcPct val="115000"/>
                        </a:lnSpc>
                      </a:pPr>
                      <a:r>
                        <a:rPr lang="es-419" sz="1800">
                          <a:effectLst/>
                        </a:rPr>
                        <a:t>2 minutos</a:t>
                      </a:r>
                      <a:endParaRPr lang="es-MX"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969022758"/>
                  </a:ext>
                </a:extLst>
              </a:tr>
              <a:tr h="261295">
                <a:tc>
                  <a:txBody>
                    <a:bodyPr/>
                    <a:lstStyle/>
                    <a:p>
                      <a:pPr indent="-8890" algn="ctr">
                        <a:lnSpc>
                          <a:spcPct val="115000"/>
                        </a:lnSpc>
                      </a:pPr>
                      <a:r>
                        <a:rPr lang="es-419" sz="1800">
                          <a:effectLst/>
                        </a:rPr>
                        <a:t>3</a:t>
                      </a:r>
                      <a:endParaRPr lang="es-MX"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8890" algn="just">
                        <a:lnSpc>
                          <a:spcPct val="115000"/>
                        </a:lnSpc>
                      </a:pPr>
                      <a:r>
                        <a:rPr lang="es-419" sz="1800" dirty="0">
                          <a:effectLst/>
                        </a:rPr>
                        <a:t>Presentaciones</a:t>
                      </a:r>
                      <a:endParaRPr lang="es-MX"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8890" algn="l">
                        <a:lnSpc>
                          <a:spcPct val="115000"/>
                        </a:lnSpc>
                      </a:pPr>
                      <a:r>
                        <a:rPr lang="es-419" sz="1800">
                          <a:effectLst/>
                        </a:rPr>
                        <a:t>3 minutos</a:t>
                      </a:r>
                      <a:endParaRPr lang="es-MX"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344888945"/>
                  </a:ext>
                </a:extLst>
              </a:tr>
              <a:tr h="261295">
                <a:tc>
                  <a:txBody>
                    <a:bodyPr/>
                    <a:lstStyle/>
                    <a:p>
                      <a:pPr indent="-8890" algn="ctr">
                        <a:lnSpc>
                          <a:spcPct val="115000"/>
                        </a:lnSpc>
                      </a:pPr>
                      <a:r>
                        <a:rPr lang="es-419" sz="1800">
                          <a:effectLst/>
                        </a:rPr>
                        <a:t>4</a:t>
                      </a:r>
                      <a:endParaRPr lang="es-MX"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8890" algn="just">
                        <a:lnSpc>
                          <a:spcPct val="115000"/>
                        </a:lnSpc>
                      </a:pPr>
                      <a:r>
                        <a:rPr lang="es-419" sz="1800">
                          <a:effectLst/>
                        </a:rPr>
                        <a:t>Cuestionario previo a la prueba</a:t>
                      </a:r>
                      <a:endParaRPr lang="es-MX"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8890" algn="l">
                        <a:lnSpc>
                          <a:spcPct val="115000"/>
                        </a:lnSpc>
                      </a:pPr>
                      <a:r>
                        <a:rPr lang="es-419" sz="1800">
                          <a:effectLst/>
                        </a:rPr>
                        <a:t>5 minutos</a:t>
                      </a:r>
                      <a:endParaRPr lang="es-MX"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308322379"/>
                  </a:ext>
                </a:extLst>
              </a:tr>
              <a:tr h="261295">
                <a:tc>
                  <a:txBody>
                    <a:bodyPr/>
                    <a:lstStyle/>
                    <a:p>
                      <a:pPr indent="-8890" algn="ctr">
                        <a:lnSpc>
                          <a:spcPct val="115000"/>
                        </a:lnSpc>
                      </a:pPr>
                      <a:r>
                        <a:rPr lang="es-419" sz="1800">
                          <a:effectLst/>
                        </a:rPr>
                        <a:t>5</a:t>
                      </a:r>
                      <a:endParaRPr lang="es-MX"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8890" algn="just">
                        <a:lnSpc>
                          <a:spcPct val="115000"/>
                        </a:lnSpc>
                      </a:pPr>
                      <a:r>
                        <a:rPr lang="es-419" sz="1800">
                          <a:effectLst/>
                        </a:rPr>
                        <a:t>Explicación del escenario a realizar</a:t>
                      </a:r>
                      <a:endParaRPr lang="es-MX"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8890" algn="l">
                        <a:lnSpc>
                          <a:spcPct val="115000"/>
                        </a:lnSpc>
                      </a:pPr>
                      <a:r>
                        <a:rPr lang="es-419" sz="1800">
                          <a:effectLst/>
                        </a:rPr>
                        <a:t>2 minutos</a:t>
                      </a:r>
                      <a:endParaRPr lang="es-MX"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05893666"/>
                  </a:ext>
                </a:extLst>
              </a:tr>
              <a:tr h="261295">
                <a:tc>
                  <a:txBody>
                    <a:bodyPr/>
                    <a:lstStyle/>
                    <a:p>
                      <a:pPr indent="-8890" algn="ctr">
                        <a:lnSpc>
                          <a:spcPct val="115000"/>
                        </a:lnSpc>
                      </a:pPr>
                      <a:r>
                        <a:rPr lang="es-419" sz="1800">
                          <a:effectLst/>
                        </a:rPr>
                        <a:t>6</a:t>
                      </a:r>
                      <a:endParaRPr lang="es-MX"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8890" algn="just">
                        <a:lnSpc>
                          <a:spcPct val="115000"/>
                        </a:lnSpc>
                      </a:pPr>
                      <a:r>
                        <a:rPr lang="es-419" sz="1800">
                          <a:effectLst/>
                        </a:rPr>
                        <a:t>Ejecución del escenario por el participante de la prueba</a:t>
                      </a:r>
                      <a:endParaRPr lang="es-MX"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8890" algn="l">
                        <a:lnSpc>
                          <a:spcPct val="115000"/>
                        </a:lnSpc>
                      </a:pPr>
                      <a:r>
                        <a:rPr lang="es-419" sz="1800">
                          <a:effectLst/>
                        </a:rPr>
                        <a:t>5 minutos</a:t>
                      </a:r>
                      <a:endParaRPr lang="es-MX"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254592616"/>
                  </a:ext>
                </a:extLst>
              </a:tr>
              <a:tr h="261295">
                <a:tc>
                  <a:txBody>
                    <a:bodyPr/>
                    <a:lstStyle/>
                    <a:p>
                      <a:pPr indent="-8890" algn="ctr">
                        <a:lnSpc>
                          <a:spcPct val="115000"/>
                        </a:lnSpc>
                      </a:pPr>
                      <a:r>
                        <a:rPr lang="es-419" sz="1800">
                          <a:effectLst/>
                        </a:rPr>
                        <a:t>7</a:t>
                      </a:r>
                      <a:endParaRPr lang="es-MX"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8890" algn="just">
                        <a:lnSpc>
                          <a:spcPct val="115000"/>
                        </a:lnSpc>
                      </a:pPr>
                      <a:r>
                        <a:rPr lang="es-419" sz="1800">
                          <a:effectLst/>
                        </a:rPr>
                        <a:t>Tiempo de descanso</a:t>
                      </a:r>
                      <a:endParaRPr lang="es-MX"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8890" algn="l">
                        <a:lnSpc>
                          <a:spcPct val="115000"/>
                        </a:lnSpc>
                      </a:pPr>
                      <a:r>
                        <a:rPr lang="es-419" sz="1800">
                          <a:effectLst/>
                        </a:rPr>
                        <a:t>2 minutos</a:t>
                      </a:r>
                      <a:endParaRPr lang="es-MX"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790866426"/>
                  </a:ext>
                </a:extLst>
              </a:tr>
              <a:tr h="261295">
                <a:tc>
                  <a:txBody>
                    <a:bodyPr/>
                    <a:lstStyle/>
                    <a:p>
                      <a:pPr indent="-8890" algn="ctr">
                        <a:lnSpc>
                          <a:spcPct val="115000"/>
                        </a:lnSpc>
                      </a:pPr>
                      <a:r>
                        <a:rPr lang="es-419" sz="1800">
                          <a:effectLst/>
                        </a:rPr>
                        <a:t>8</a:t>
                      </a:r>
                      <a:endParaRPr lang="es-MX"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8890" algn="just">
                        <a:lnSpc>
                          <a:spcPct val="115000"/>
                        </a:lnSpc>
                      </a:pPr>
                      <a:r>
                        <a:rPr lang="es-419" sz="1800">
                          <a:effectLst/>
                        </a:rPr>
                        <a:t>Cuestionario posterior a la prueba</a:t>
                      </a:r>
                      <a:endParaRPr lang="es-MX"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8890" algn="l">
                        <a:lnSpc>
                          <a:spcPct val="115000"/>
                        </a:lnSpc>
                      </a:pPr>
                      <a:r>
                        <a:rPr lang="es-419" sz="1800">
                          <a:effectLst/>
                        </a:rPr>
                        <a:t>5 minutos</a:t>
                      </a:r>
                      <a:endParaRPr lang="es-MX"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978551708"/>
                  </a:ext>
                </a:extLst>
              </a:tr>
              <a:tr h="261295">
                <a:tc>
                  <a:txBody>
                    <a:bodyPr/>
                    <a:lstStyle/>
                    <a:p>
                      <a:pPr indent="-8890" algn="ctr">
                        <a:lnSpc>
                          <a:spcPct val="115000"/>
                        </a:lnSpc>
                      </a:pPr>
                      <a:r>
                        <a:rPr lang="es-419" sz="1800">
                          <a:effectLst/>
                        </a:rPr>
                        <a:t>9</a:t>
                      </a:r>
                      <a:endParaRPr lang="es-MX"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8890" algn="just">
                        <a:lnSpc>
                          <a:spcPct val="115000"/>
                        </a:lnSpc>
                      </a:pPr>
                      <a:r>
                        <a:rPr lang="es-419" sz="1800">
                          <a:effectLst/>
                        </a:rPr>
                        <a:t>Discusión de observaciones con el participante de la prueba</a:t>
                      </a:r>
                      <a:endParaRPr lang="es-MX"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8890" algn="l">
                        <a:lnSpc>
                          <a:spcPct val="115000"/>
                        </a:lnSpc>
                      </a:pPr>
                      <a:r>
                        <a:rPr lang="es-419" sz="1800">
                          <a:effectLst/>
                        </a:rPr>
                        <a:t>5 minutos</a:t>
                      </a:r>
                      <a:endParaRPr lang="es-MX"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109599988"/>
                  </a:ext>
                </a:extLst>
              </a:tr>
              <a:tr h="261295">
                <a:tc>
                  <a:txBody>
                    <a:bodyPr/>
                    <a:lstStyle/>
                    <a:p>
                      <a:pPr indent="-8890" algn="ctr">
                        <a:lnSpc>
                          <a:spcPct val="115000"/>
                        </a:lnSpc>
                      </a:pPr>
                      <a:r>
                        <a:rPr lang="es-419" sz="1800">
                          <a:effectLst/>
                        </a:rPr>
                        <a:t>10</a:t>
                      </a:r>
                      <a:endParaRPr lang="es-MX"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8890" algn="just">
                        <a:lnSpc>
                          <a:spcPct val="115000"/>
                        </a:lnSpc>
                      </a:pPr>
                      <a:r>
                        <a:rPr lang="es-419" sz="1800">
                          <a:effectLst/>
                        </a:rPr>
                        <a:t>Despedida del participante de la prueba</a:t>
                      </a:r>
                      <a:endParaRPr lang="es-MX"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8890" algn="l">
                        <a:lnSpc>
                          <a:spcPct val="115000"/>
                        </a:lnSpc>
                      </a:pPr>
                      <a:r>
                        <a:rPr lang="es-419" sz="1800">
                          <a:effectLst/>
                        </a:rPr>
                        <a:t>2 minutos</a:t>
                      </a:r>
                      <a:endParaRPr lang="es-MX"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175038317"/>
                  </a:ext>
                </a:extLst>
              </a:tr>
              <a:tr h="261295">
                <a:tc gridSpan="2">
                  <a:txBody>
                    <a:bodyPr/>
                    <a:lstStyle/>
                    <a:p>
                      <a:pPr indent="-8890" algn="r">
                        <a:lnSpc>
                          <a:spcPct val="115000"/>
                        </a:lnSpc>
                      </a:pPr>
                      <a:r>
                        <a:rPr lang="es-419" sz="1800">
                          <a:effectLst/>
                        </a:rPr>
                        <a:t>Tiempo total:</a:t>
                      </a:r>
                      <a:endParaRPr lang="es-MX" sz="1800">
                        <a:effectLst/>
                        <a:latin typeface="Times New Roman" panose="02020603050405020304" pitchFamily="18" charset="0"/>
                        <a:ea typeface="Times New Roman" panose="02020603050405020304" pitchFamily="18" charset="0"/>
                      </a:endParaRPr>
                    </a:p>
                  </a:txBody>
                  <a:tcPr marL="68580" marR="68580" marT="0" marB="0"/>
                </a:tc>
                <a:tc hMerge="1">
                  <a:txBody>
                    <a:bodyPr/>
                    <a:lstStyle/>
                    <a:p>
                      <a:endParaRPr lang="es-MX"/>
                    </a:p>
                  </a:txBody>
                  <a:tcPr/>
                </a:tc>
                <a:tc>
                  <a:txBody>
                    <a:bodyPr/>
                    <a:lstStyle/>
                    <a:p>
                      <a:pPr indent="-8890" algn="l">
                        <a:lnSpc>
                          <a:spcPct val="115000"/>
                        </a:lnSpc>
                      </a:pPr>
                      <a:r>
                        <a:rPr lang="es-419" sz="1800" dirty="0">
                          <a:effectLst/>
                        </a:rPr>
                        <a:t>36 minutos</a:t>
                      </a:r>
                      <a:endParaRPr lang="es-MX" sz="18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88762458"/>
                  </a:ext>
                </a:extLst>
              </a:tr>
              <a:tr h="261295">
                <a:tc gridSpan="3">
                  <a:txBody>
                    <a:bodyPr/>
                    <a:lstStyle/>
                    <a:p>
                      <a:pPr indent="-8890" algn="r">
                        <a:lnSpc>
                          <a:spcPct val="115000"/>
                        </a:lnSpc>
                      </a:pPr>
                      <a:endParaRPr lang="es-MX" sz="1800" dirty="0">
                        <a:effectLst/>
                        <a:latin typeface="Times New Roman" panose="02020603050405020304" pitchFamily="18" charset="0"/>
                        <a:ea typeface="Times New Roman" panose="02020603050405020304" pitchFamily="18" charset="0"/>
                      </a:endParaRPr>
                    </a:p>
                  </a:txBody>
                  <a:tcPr marL="68580" marR="68580" marT="0" marB="0">
                    <a:solidFill>
                      <a:srgbClr val="CFD5EA"/>
                    </a:solidFill>
                  </a:tcPr>
                </a:tc>
                <a:tc hMerge="1">
                  <a:txBody>
                    <a:bodyPr/>
                    <a:lstStyle/>
                    <a:p>
                      <a:endParaRPr lang="es-MX"/>
                    </a:p>
                  </a:txBody>
                  <a:tcPr/>
                </a:tc>
                <a:tc hMerge="1">
                  <a:txBody>
                    <a:bodyPr/>
                    <a:lstStyle/>
                    <a:p>
                      <a:pPr indent="-8890" algn="l">
                        <a:lnSpc>
                          <a:spcPct val="115000"/>
                        </a:lnSpc>
                      </a:pPr>
                      <a:endParaRPr lang="es-MX" sz="18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279102683"/>
                  </a:ext>
                </a:extLst>
              </a:tr>
              <a:tr h="384519">
                <a:tc gridSpan="3">
                  <a:txBody>
                    <a:bodyPr/>
                    <a:lstStyle/>
                    <a:p>
                      <a:pPr indent="-8890" algn="l">
                        <a:lnSpc>
                          <a:spcPct val="115000"/>
                        </a:lnSpc>
                      </a:pPr>
                      <a:r>
                        <a:rPr lang="es-419" sz="1800" dirty="0">
                          <a:effectLst/>
                        </a:rPr>
                        <a:t> Actividades de cierre</a:t>
                      </a:r>
                      <a:endParaRPr lang="es-MX" sz="1800" dirty="0">
                        <a:effectLst/>
                        <a:latin typeface="Times New Roman" panose="02020603050405020304" pitchFamily="18" charset="0"/>
                        <a:ea typeface="Times New Roman" panose="02020603050405020304" pitchFamily="18" charset="0"/>
                      </a:endParaRPr>
                    </a:p>
                  </a:txBody>
                  <a:tcPr marL="68580" marR="68580" marT="0" marB="0"/>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2005301405"/>
                  </a:ext>
                </a:extLst>
              </a:tr>
              <a:tr h="261295">
                <a:tc>
                  <a:txBody>
                    <a:bodyPr/>
                    <a:lstStyle/>
                    <a:p>
                      <a:pPr indent="-8890" algn="ctr">
                        <a:lnSpc>
                          <a:spcPct val="115000"/>
                        </a:lnSpc>
                      </a:pPr>
                      <a:r>
                        <a:rPr lang="es-419" sz="1800">
                          <a:effectLst/>
                        </a:rPr>
                        <a:t>11</a:t>
                      </a:r>
                      <a:endParaRPr lang="es-MX"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8890" algn="just">
                        <a:lnSpc>
                          <a:spcPct val="115000"/>
                        </a:lnSpc>
                      </a:pPr>
                      <a:r>
                        <a:rPr lang="es-419" sz="1800">
                          <a:effectLst/>
                        </a:rPr>
                        <a:t>Discusión de observaciones con el equipo de la prueba</a:t>
                      </a:r>
                      <a:endParaRPr lang="es-MX"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8890" algn="l">
                        <a:lnSpc>
                          <a:spcPct val="115000"/>
                        </a:lnSpc>
                      </a:pPr>
                      <a:r>
                        <a:rPr lang="es-419" sz="1800">
                          <a:effectLst/>
                        </a:rPr>
                        <a:t>20 minutos</a:t>
                      </a:r>
                      <a:endParaRPr lang="es-MX"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820178652"/>
                  </a:ext>
                </a:extLst>
              </a:tr>
              <a:tr h="261295">
                <a:tc>
                  <a:txBody>
                    <a:bodyPr/>
                    <a:lstStyle/>
                    <a:p>
                      <a:pPr indent="-8890" algn="ctr">
                        <a:lnSpc>
                          <a:spcPct val="115000"/>
                        </a:lnSpc>
                      </a:pPr>
                      <a:r>
                        <a:rPr lang="es-419" sz="1800">
                          <a:effectLst/>
                        </a:rPr>
                        <a:t>12</a:t>
                      </a:r>
                      <a:endParaRPr lang="es-MX"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8890" algn="just">
                        <a:lnSpc>
                          <a:spcPct val="115000"/>
                        </a:lnSpc>
                      </a:pPr>
                      <a:r>
                        <a:rPr lang="es-419" sz="1800">
                          <a:effectLst/>
                        </a:rPr>
                        <a:t>Finalizar la prueba</a:t>
                      </a:r>
                      <a:endParaRPr lang="es-MX"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8890" algn="l">
                        <a:lnSpc>
                          <a:spcPct val="115000"/>
                        </a:lnSpc>
                      </a:pPr>
                      <a:r>
                        <a:rPr lang="es-419" sz="1800" dirty="0">
                          <a:effectLst/>
                        </a:rPr>
                        <a:t>15 minutos</a:t>
                      </a:r>
                      <a:endParaRPr lang="es-MX" sz="18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016090916"/>
                  </a:ext>
                </a:extLst>
              </a:tr>
            </a:tbl>
          </a:graphicData>
        </a:graphic>
      </p:graphicFrame>
    </p:spTree>
    <p:extLst>
      <p:ext uri="{BB962C8B-B14F-4D97-AF65-F5344CB8AC3E}">
        <p14:creationId xmlns:p14="http://schemas.microsoft.com/office/powerpoint/2010/main" val="36226720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F2FBAAF-6268-41B4-95B0-9F99DA813915}"/>
              </a:ext>
            </a:extLst>
          </p:cNvPr>
          <p:cNvPicPr>
            <a:picLocks noChangeAspect="1"/>
          </p:cNvPicPr>
          <p:nvPr/>
        </p:nvPicPr>
        <p:blipFill>
          <a:blip r:embed="rId2"/>
          <a:stretch>
            <a:fillRect/>
          </a:stretch>
        </p:blipFill>
        <p:spPr>
          <a:xfrm>
            <a:off x="0" y="0"/>
            <a:ext cx="12192000" cy="6858000"/>
          </a:xfrm>
          <a:prstGeom prst="rect">
            <a:avLst/>
          </a:prstGeom>
        </p:spPr>
      </p:pic>
      <p:sp>
        <p:nvSpPr>
          <p:cNvPr id="4" name="CuadroTexto 3">
            <a:extLst>
              <a:ext uri="{FF2B5EF4-FFF2-40B4-BE49-F238E27FC236}">
                <a16:creationId xmlns:a16="http://schemas.microsoft.com/office/drawing/2014/main" id="{6F2506F1-9B2E-45C6-B633-89891BABBCD2}"/>
              </a:ext>
            </a:extLst>
          </p:cNvPr>
          <p:cNvSpPr txBox="1"/>
          <p:nvPr/>
        </p:nvSpPr>
        <p:spPr>
          <a:xfrm>
            <a:off x="3834521" y="1021359"/>
            <a:ext cx="4522969" cy="646331"/>
          </a:xfrm>
          <a:prstGeom prst="rect">
            <a:avLst/>
          </a:prstGeom>
          <a:noFill/>
        </p:spPr>
        <p:txBody>
          <a:bodyPr wrap="none" rtlCol="0">
            <a:spAutoFit/>
          </a:bodyPr>
          <a:lstStyle/>
          <a:p>
            <a:pPr algn="ctr"/>
            <a:r>
              <a:rPr lang="es-MX" sz="3600" b="1" dirty="0">
                <a:solidFill>
                  <a:srgbClr val="FF5555"/>
                </a:solidFill>
              </a:rPr>
              <a:t>Métricas de usabilidad</a:t>
            </a:r>
          </a:p>
        </p:txBody>
      </p:sp>
      <p:sp>
        <p:nvSpPr>
          <p:cNvPr id="5" name="CuadroTexto 4">
            <a:extLst>
              <a:ext uri="{FF2B5EF4-FFF2-40B4-BE49-F238E27FC236}">
                <a16:creationId xmlns:a16="http://schemas.microsoft.com/office/drawing/2014/main" id="{72EE21D0-7647-4C18-B0D2-D885CBBAC376}"/>
              </a:ext>
            </a:extLst>
          </p:cNvPr>
          <p:cNvSpPr txBox="1"/>
          <p:nvPr/>
        </p:nvSpPr>
        <p:spPr>
          <a:xfrm>
            <a:off x="1172307" y="2021155"/>
            <a:ext cx="9847384" cy="2308324"/>
          </a:xfrm>
          <a:prstGeom prst="rect">
            <a:avLst/>
          </a:prstGeom>
          <a:noFill/>
        </p:spPr>
        <p:txBody>
          <a:bodyPr wrap="square" rtlCol="0">
            <a:spAutoFit/>
          </a:bodyPr>
          <a:lstStyle/>
          <a:p>
            <a:pPr algn="just"/>
            <a:r>
              <a:rPr lang="es-MX" sz="2400" b="1" dirty="0">
                <a:solidFill>
                  <a:srgbClr val="FF5555"/>
                </a:solidFill>
              </a:rPr>
              <a:t>System Usability Scale (SUS)</a:t>
            </a:r>
          </a:p>
          <a:p>
            <a:pPr algn="just"/>
            <a:r>
              <a:rPr lang="es-MX" sz="2000" dirty="0">
                <a:solidFill>
                  <a:srgbClr val="313131"/>
                </a:solidFill>
              </a:rPr>
              <a:t>El cuestionario SUS contiene 10 preguntas de las cuales 5 son positivas y 5 son negativas. Las preguntas se contestan mediante cinco opciones de elección las cuales están en el rango de “Totalmente en desacuerdo” a “Totalmente de acuerdo”. Para obtener un valor que pueda ser interpretado se debe realizar la siguiente operación: x = [(25 – suma de las preguntas pares) + (suma de las preguntas impares -5)] * 2.5.</a:t>
            </a:r>
          </a:p>
          <a:p>
            <a:pPr algn="just"/>
            <a:r>
              <a:rPr lang="es-MX" sz="2000" dirty="0">
                <a:solidFill>
                  <a:srgbClr val="313131"/>
                </a:solidFill>
              </a:rPr>
              <a:t>Rangos establecidos para esta prueba:</a:t>
            </a:r>
          </a:p>
        </p:txBody>
      </p:sp>
      <p:graphicFrame>
        <p:nvGraphicFramePr>
          <p:cNvPr id="2" name="Tabla 5">
            <a:extLst>
              <a:ext uri="{FF2B5EF4-FFF2-40B4-BE49-F238E27FC236}">
                <a16:creationId xmlns:a16="http://schemas.microsoft.com/office/drawing/2014/main" id="{7EDF2F18-F607-4129-A6DD-1076D1AF54A4}"/>
              </a:ext>
            </a:extLst>
          </p:cNvPr>
          <p:cNvGraphicFramePr>
            <a:graphicFrameLocks noGrp="1"/>
          </p:cNvGraphicFramePr>
          <p:nvPr>
            <p:extLst>
              <p:ext uri="{D42A27DB-BD31-4B8C-83A1-F6EECF244321}">
                <p14:modId xmlns:p14="http://schemas.microsoft.com/office/powerpoint/2010/main" val="3940918541"/>
              </p:ext>
            </p:extLst>
          </p:nvPr>
        </p:nvGraphicFramePr>
        <p:xfrm>
          <a:off x="2031999" y="4682944"/>
          <a:ext cx="8128000" cy="74168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1565394648"/>
                    </a:ext>
                  </a:extLst>
                </a:gridCol>
                <a:gridCol w="1625600">
                  <a:extLst>
                    <a:ext uri="{9D8B030D-6E8A-4147-A177-3AD203B41FA5}">
                      <a16:colId xmlns:a16="http://schemas.microsoft.com/office/drawing/2014/main" val="994648354"/>
                    </a:ext>
                  </a:extLst>
                </a:gridCol>
                <a:gridCol w="1625600">
                  <a:extLst>
                    <a:ext uri="{9D8B030D-6E8A-4147-A177-3AD203B41FA5}">
                      <a16:colId xmlns:a16="http://schemas.microsoft.com/office/drawing/2014/main" val="575897873"/>
                    </a:ext>
                  </a:extLst>
                </a:gridCol>
                <a:gridCol w="1625600">
                  <a:extLst>
                    <a:ext uri="{9D8B030D-6E8A-4147-A177-3AD203B41FA5}">
                      <a16:colId xmlns:a16="http://schemas.microsoft.com/office/drawing/2014/main" val="2510741001"/>
                    </a:ext>
                  </a:extLst>
                </a:gridCol>
                <a:gridCol w="1625600">
                  <a:extLst>
                    <a:ext uri="{9D8B030D-6E8A-4147-A177-3AD203B41FA5}">
                      <a16:colId xmlns:a16="http://schemas.microsoft.com/office/drawing/2014/main" val="961181163"/>
                    </a:ext>
                  </a:extLst>
                </a:gridCol>
              </a:tblGrid>
              <a:tr h="370840">
                <a:tc>
                  <a:txBody>
                    <a:bodyPr/>
                    <a:lstStyle/>
                    <a:p>
                      <a:pPr algn="ctr"/>
                      <a:r>
                        <a:rPr lang="es-MX" dirty="0"/>
                        <a:t>Terrible</a:t>
                      </a:r>
                    </a:p>
                  </a:txBody>
                  <a:tcPr/>
                </a:tc>
                <a:tc>
                  <a:txBody>
                    <a:bodyPr/>
                    <a:lstStyle/>
                    <a:p>
                      <a:pPr algn="ctr"/>
                      <a:r>
                        <a:rPr lang="es-MX" dirty="0"/>
                        <a:t>Pobre</a:t>
                      </a:r>
                    </a:p>
                  </a:txBody>
                  <a:tcPr/>
                </a:tc>
                <a:tc>
                  <a:txBody>
                    <a:bodyPr/>
                    <a:lstStyle/>
                    <a:p>
                      <a:pPr algn="ctr"/>
                      <a:r>
                        <a:rPr lang="es-MX" dirty="0"/>
                        <a:t>Ok</a:t>
                      </a:r>
                    </a:p>
                  </a:txBody>
                  <a:tcPr/>
                </a:tc>
                <a:tc>
                  <a:txBody>
                    <a:bodyPr/>
                    <a:lstStyle/>
                    <a:p>
                      <a:pPr algn="ctr"/>
                      <a:r>
                        <a:rPr lang="es-MX" dirty="0"/>
                        <a:t>Bueno</a:t>
                      </a:r>
                    </a:p>
                  </a:txBody>
                  <a:tcPr/>
                </a:tc>
                <a:tc>
                  <a:txBody>
                    <a:bodyPr/>
                    <a:lstStyle/>
                    <a:p>
                      <a:pPr algn="ctr"/>
                      <a:r>
                        <a:rPr lang="es-MX" dirty="0"/>
                        <a:t>Excelente</a:t>
                      </a:r>
                    </a:p>
                  </a:txBody>
                  <a:tcPr/>
                </a:tc>
                <a:extLst>
                  <a:ext uri="{0D108BD9-81ED-4DB2-BD59-A6C34878D82A}">
                    <a16:rowId xmlns:a16="http://schemas.microsoft.com/office/drawing/2014/main" val="881312084"/>
                  </a:ext>
                </a:extLst>
              </a:tr>
              <a:tr h="370840">
                <a:tc>
                  <a:txBody>
                    <a:bodyPr/>
                    <a:lstStyle/>
                    <a:p>
                      <a:pPr algn="ctr"/>
                      <a:r>
                        <a:rPr lang="es-MX" dirty="0"/>
                        <a:t>0 &lt; x &lt;= 35</a:t>
                      </a:r>
                    </a:p>
                  </a:txBody>
                  <a:tcPr/>
                </a:tc>
                <a:tc>
                  <a:txBody>
                    <a:bodyPr/>
                    <a:lstStyle/>
                    <a:p>
                      <a:pPr algn="ctr"/>
                      <a:r>
                        <a:rPr lang="es-MX" dirty="0"/>
                        <a:t>35 &lt; x &lt;= 50</a:t>
                      </a:r>
                    </a:p>
                  </a:txBody>
                  <a:tcPr/>
                </a:tc>
                <a:tc>
                  <a:txBody>
                    <a:bodyPr/>
                    <a:lstStyle/>
                    <a:p>
                      <a:pPr algn="ctr"/>
                      <a:r>
                        <a:rPr lang="es-MX" dirty="0"/>
                        <a:t>50 &lt; x &lt;= 70</a:t>
                      </a:r>
                    </a:p>
                  </a:txBody>
                  <a:tcPr/>
                </a:tc>
                <a:tc>
                  <a:txBody>
                    <a:bodyPr/>
                    <a:lstStyle/>
                    <a:p>
                      <a:pPr algn="ctr"/>
                      <a:r>
                        <a:rPr lang="es-MX" dirty="0"/>
                        <a:t>70 &lt; x &lt;= 90</a:t>
                      </a:r>
                    </a:p>
                  </a:txBody>
                  <a:tcPr/>
                </a:tc>
                <a:tc>
                  <a:txBody>
                    <a:bodyPr/>
                    <a:lstStyle/>
                    <a:p>
                      <a:pPr algn="ctr"/>
                      <a:r>
                        <a:rPr lang="es-MX" dirty="0"/>
                        <a:t>90 &lt; x &lt;= 100</a:t>
                      </a:r>
                    </a:p>
                  </a:txBody>
                  <a:tcPr/>
                </a:tc>
                <a:extLst>
                  <a:ext uri="{0D108BD9-81ED-4DB2-BD59-A6C34878D82A}">
                    <a16:rowId xmlns:a16="http://schemas.microsoft.com/office/drawing/2014/main" val="1033617937"/>
                  </a:ext>
                </a:extLst>
              </a:tr>
            </a:tbl>
          </a:graphicData>
        </a:graphic>
      </p:graphicFrame>
    </p:spTree>
    <p:extLst>
      <p:ext uri="{BB962C8B-B14F-4D97-AF65-F5344CB8AC3E}">
        <p14:creationId xmlns:p14="http://schemas.microsoft.com/office/powerpoint/2010/main" val="40897430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DA14512-7685-4159-9BA8-0DEB74095C51}"/>
              </a:ext>
            </a:extLst>
          </p:cNvPr>
          <p:cNvPicPr>
            <a:picLocks noChangeAspect="1"/>
          </p:cNvPicPr>
          <p:nvPr/>
        </p:nvPicPr>
        <p:blipFill>
          <a:blip r:embed="rId3"/>
          <a:stretch>
            <a:fillRect/>
          </a:stretch>
        </p:blipFill>
        <p:spPr>
          <a:xfrm>
            <a:off x="0" y="0"/>
            <a:ext cx="12192000" cy="6858000"/>
          </a:xfrm>
          <a:prstGeom prst="rect">
            <a:avLst/>
          </a:prstGeom>
        </p:spPr>
      </p:pic>
      <p:sp>
        <p:nvSpPr>
          <p:cNvPr id="4" name="CuadroTexto 3">
            <a:extLst>
              <a:ext uri="{FF2B5EF4-FFF2-40B4-BE49-F238E27FC236}">
                <a16:creationId xmlns:a16="http://schemas.microsoft.com/office/drawing/2014/main" id="{7427D0CB-044F-473C-A0E0-773222232E61}"/>
              </a:ext>
            </a:extLst>
          </p:cNvPr>
          <p:cNvSpPr txBox="1"/>
          <p:nvPr/>
        </p:nvSpPr>
        <p:spPr>
          <a:xfrm>
            <a:off x="1375401" y="647114"/>
            <a:ext cx="2154757" cy="1631216"/>
          </a:xfrm>
          <a:prstGeom prst="rect">
            <a:avLst/>
          </a:prstGeom>
          <a:noFill/>
        </p:spPr>
        <p:txBody>
          <a:bodyPr wrap="none" rtlCol="0">
            <a:spAutoFit/>
          </a:bodyPr>
          <a:lstStyle/>
          <a:p>
            <a:pPr algn="ctr"/>
            <a:r>
              <a:rPr lang="es-MX" sz="10000" b="1" dirty="0">
                <a:solidFill>
                  <a:srgbClr val="313131"/>
                </a:solidFill>
                <a:latin typeface="Montserrat" panose="00000500000000000000" pitchFamily="2" charset="0"/>
              </a:rPr>
              <a:t>05.</a:t>
            </a:r>
          </a:p>
        </p:txBody>
      </p:sp>
      <p:sp>
        <p:nvSpPr>
          <p:cNvPr id="5" name="CuadroTexto 4">
            <a:extLst>
              <a:ext uri="{FF2B5EF4-FFF2-40B4-BE49-F238E27FC236}">
                <a16:creationId xmlns:a16="http://schemas.microsoft.com/office/drawing/2014/main" id="{307D4B57-E871-44FB-880D-CD748E52C17F}"/>
              </a:ext>
            </a:extLst>
          </p:cNvPr>
          <p:cNvSpPr txBox="1"/>
          <p:nvPr/>
        </p:nvSpPr>
        <p:spPr>
          <a:xfrm>
            <a:off x="5023154" y="2459504"/>
            <a:ext cx="6748116" cy="1938992"/>
          </a:xfrm>
          <a:prstGeom prst="rect">
            <a:avLst/>
          </a:prstGeom>
          <a:noFill/>
        </p:spPr>
        <p:txBody>
          <a:bodyPr wrap="square" rtlCol="0">
            <a:spAutoFit/>
          </a:bodyPr>
          <a:lstStyle/>
          <a:p>
            <a:pPr algn="ctr"/>
            <a:r>
              <a:rPr lang="es-MX" sz="6000" b="1" dirty="0">
                <a:solidFill>
                  <a:srgbClr val="313131"/>
                </a:solidFill>
                <a:latin typeface="Montserrat" panose="00000500000000000000" pitchFamily="2" charset="0"/>
              </a:rPr>
              <a:t>Reporte de participación</a:t>
            </a:r>
          </a:p>
        </p:txBody>
      </p:sp>
      <p:pic>
        <p:nvPicPr>
          <p:cNvPr id="9" name="Imagen 8">
            <a:extLst>
              <a:ext uri="{FF2B5EF4-FFF2-40B4-BE49-F238E27FC236}">
                <a16:creationId xmlns:a16="http://schemas.microsoft.com/office/drawing/2014/main" id="{D7F8C485-EDFE-4D0D-8CF9-F313E6C16765}"/>
              </a:ext>
            </a:extLst>
          </p:cNvPr>
          <p:cNvPicPr>
            <a:picLocks noChangeAspect="1"/>
          </p:cNvPicPr>
          <p:nvPr/>
        </p:nvPicPr>
        <p:blipFill>
          <a:blip r:embed="rId4"/>
          <a:stretch>
            <a:fillRect/>
          </a:stretch>
        </p:blipFill>
        <p:spPr>
          <a:xfrm>
            <a:off x="871114" y="2095991"/>
            <a:ext cx="4605009" cy="4605009"/>
          </a:xfrm>
          <a:prstGeom prst="rect">
            <a:avLst/>
          </a:prstGeom>
        </p:spPr>
      </p:pic>
    </p:spTree>
    <p:extLst>
      <p:ext uri="{BB962C8B-B14F-4D97-AF65-F5344CB8AC3E}">
        <p14:creationId xmlns:p14="http://schemas.microsoft.com/office/powerpoint/2010/main" val="15376125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F2FBAAF-6268-41B4-95B0-9F99DA813915}"/>
              </a:ext>
            </a:extLst>
          </p:cNvPr>
          <p:cNvPicPr>
            <a:picLocks noChangeAspect="1"/>
          </p:cNvPicPr>
          <p:nvPr/>
        </p:nvPicPr>
        <p:blipFill>
          <a:blip r:embed="rId2"/>
          <a:stretch>
            <a:fillRect/>
          </a:stretch>
        </p:blipFill>
        <p:spPr>
          <a:xfrm>
            <a:off x="0" y="0"/>
            <a:ext cx="12192000" cy="6858000"/>
          </a:xfrm>
          <a:prstGeom prst="rect">
            <a:avLst/>
          </a:prstGeom>
        </p:spPr>
      </p:pic>
      <p:sp>
        <p:nvSpPr>
          <p:cNvPr id="4" name="CuadroTexto 3">
            <a:extLst>
              <a:ext uri="{FF2B5EF4-FFF2-40B4-BE49-F238E27FC236}">
                <a16:creationId xmlns:a16="http://schemas.microsoft.com/office/drawing/2014/main" id="{6F2506F1-9B2E-45C6-B633-89891BABBCD2}"/>
              </a:ext>
            </a:extLst>
          </p:cNvPr>
          <p:cNvSpPr txBox="1"/>
          <p:nvPr/>
        </p:nvSpPr>
        <p:spPr>
          <a:xfrm>
            <a:off x="2526380" y="1021359"/>
            <a:ext cx="7139263" cy="646331"/>
          </a:xfrm>
          <a:prstGeom prst="rect">
            <a:avLst/>
          </a:prstGeom>
          <a:noFill/>
        </p:spPr>
        <p:txBody>
          <a:bodyPr wrap="none" rtlCol="0">
            <a:spAutoFit/>
          </a:bodyPr>
          <a:lstStyle/>
          <a:p>
            <a:pPr algn="ctr"/>
            <a:r>
              <a:rPr lang="es-MX" sz="3600" b="1" dirty="0">
                <a:solidFill>
                  <a:srgbClr val="FF5555"/>
                </a:solidFill>
              </a:rPr>
              <a:t>Contribuciones a la segunda entrega</a:t>
            </a:r>
          </a:p>
        </p:txBody>
      </p:sp>
      <p:pic>
        <p:nvPicPr>
          <p:cNvPr id="8" name="Imagen 7">
            <a:extLst>
              <a:ext uri="{FF2B5EF4-FFF2-40B4-BE49-F238E27FC236}">
                <a16:creationId xmlns:a16="http://schemas.microsoft.com/office/drawing/2014/main" id="{01D2B56E-894A-434F-AC82-A17ADBB0EE74}"/>
              </a:ext>
            </a:extLst>
          </p:cNvPr>
          <p:cNvPicPr>
            <a:picLocks noChangeAspect="1"/>
          </p:cNvPicPr>
          <p:nvPr/>
        </p:nvPicPr>
        <p:blipFill rotWithShape="1">
          <a:blip r:embed="rId3"/>
          <a:srcRect l="26077" t="56003" r="25577" b="16497"/>
          <a:stretch/>
        </p:blipFill>
        <p:spPr>
          <a:xfrm>
            <a:off x="1785197" y="2447778"/>
            <a:ext cx="8621606" cy="2757269"/>
          </a:xfrm>
          <a:prstGeom prst="rect">
            <a:avLst/>
          </a:prstGeom>
        </p:spPr>
      </p:pic>
    </p:spTree>
    <p:extLst>
      <p:ext uri="{BB962C8B-B14F-4D97-AF65-F5344CB8AC3E}">
        <p14:creationId xmlns:p14="http://schemas.microsoft.com/office/powerpoint/2010/main" val="2350766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11C7E85E-D759-432D-8A55-3A8D0BC71E1C}"/>
              </a:ext>
            </a:extLst>
          </p:cNvPr>
          <p:cNvSpPr/>
          <p:nvPr/>
        </p:nvSpPr>
        <p:spPr>
          <a:xfrm>
            <a:off x="0" y="0"/>
            <a:ext cx="5281863" cy="6858000"/>
          </a:xfrm>
          <a:prstGeom prst="rect">
            <a:avLst/>
          </a:prstGeom>
          <a:solidFill>
            <a:srgbClr val="FF5555"/>
          </a:solidFill>
          <a:ln>
            <a:solidFill>
              <a:srgbClr val="FF55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 name="Imagen 9">
            <a:extLst>
              <a:ext uri="{FF2B5EF4-FFF2-40B4-BE49-F238E27FC236}">
                <a16:creationId xmlns:a16="http://schemas.microsoft.com/office/drawing/2014/main" id="{4676F252-9D4C-4B10-9ADD-B8AAA48600F6}"/>
              </a:ext>
            </a:extLst>
          </p:cNvPr>
          <p:cNvPicPr>
            <a:picLocks noChangeAspect="1"/>
          </p:cNvPicPr>
          <p:nvPr/>
        </p:nvPicPr>
        <p:blipFill>
          <a:blip r:embed="rId2"/>
          <a:stretch>
            <a:fillRect/>
          </a:stretch>
        </p:blipFill>
        <p:spPr>
          <a:xfrm>
            <a:off x="571500" y="1345817"/>
            <a:ext cx="4138861" cy="3251963"/>
          </a:xfrm>
          <a:prstGeom prst="rect">
            <a:avLst/>
          </a:prstGeom>
        </p:spPr>
      </p:pic>
      <p:sp>
        <p:nvSpPr>
          <p:cNvPr id="11" name="CuadroTexto 10">
            <a:extLst>
              <a:ext uri="{FF2B5EF4-FFF2-40B4-BE49-F238E27FC236}">
                <a16:creationId xmlns:a16="http://schemas.microsoft.com/office/drawing/2014/main" id="{F5F6E3EF-9A9A-4531-A527-5CE863E01958}"/>
              </a:ext>
            </a:extLst>
          </p:cNvPr>
          <p:cNvSpPr txBox="1"/>
          <p:nvPr/>
        </p:nvSpPr>
        <p:spPr>
          <a:xfrm>
            <a:off x="5853363" y="2828835"/>
            <a:ext cx="5915526" cy="1200329"/>
          </a:xfrm>
          <a:prstGeom prst="rect">
            <a:avLst/>
          </a:prstGeom>
          <a:noFill/>
        </p:spPr>
        <p:txBody>
          <a:bodyPr wrap="square" lIns="91440" tIns="45720" rIns="91440" bIns="45720" rtlCol="0" anchor="t">
            <a:spAutoFit/>
          </a:bodyPr>
          <a:lstStyle/>
          <a:p>
            <a:r>
              <a:rPr lang="es-MX" sz="2400" b="1" dirty="0"/>
              <a:t>Link del repositorio:</a:t>
            </a:r>
          </a:p>
          <a:p>
            <a:pPr marL="342900" indent="-342900">
              <a:buFont typeface="Arial" panose="020B0604020202020204" pitchFamily="34" charset="0"/>
              <a:buChar char="•"/>
            </a:pPr>
            <a:r>
              <a:rPr lang="es-MX" sz="2400" dirty="0">
                <a:ea typeface="+mn-lt"/>
                <a:cs typeface="+mn-lt"/>
              </a:rPr>
              <a:t>https://github.com/Shadic78/Interaccion-Humano-Computadora</a:t>
            </a:r>
          </a:p>
        </p:txBody>
      </p:sp>
    </p:spTree>
    <p:extLst>
      <p:ext uri="{BB962C8B-B14F-4D97-AF65-F5344CB8AC3E}">
        <p14:creationId xmlns:p14="http://schemas.microsoft.com/office/powerpoint/2010/main" val="3324135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C23F631-4BB4-4E1D-BC02-2E2A2B612A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4905" y="2402278"/>
            <a:ext cx="2285560" cy="2300401"/>
          </a:xfrm>
          <a:prstGeom prst="ellipse">
            <a:avLst/>
          </a:prstGeom>
          <a:ln w="57150" cap="rnd">
            <a:solidFill>
              <a:srgbClr val="31313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D51B003-3ACE-4C87-AC9B-F6FE79A0D4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220" y="2402278"/>
            <a:ext cx="2285560" cy="2285560"/>
          </a:xfrm>
          <a:prstGeom prst="ellipse">
            <a:avLst/>
          </a:prstGeom>
          <a:ln w="57150" cap="rnd">
            <a:solidFill>
              <a:srgbClr val="31313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0B9438D3-AC95-4193-9991-D8CA679A97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1535" y="2402278"/>
            <a:ext cx="2285560" cy="2285560"/>
          </a:xfrm>
          <a:prstGeom prst="ellipse">
            <a:avLst/>
          </a:prstGeom>
          <a:ln w="57150" cap="rnd">
            <a:solidFill>
              <a:srgbClr val="313131"/>
            </a:solidFill>
          </a:ln>
          <a:effectLst/>
          <a:scene3d>
            <a:camera prst="orthographicFront"/>
            <a:lightRig rig="contrasting" dir="t">
              <a:rot lat="0" lon="0" rev="3000000"/>
            </a:lightRig>
          </a:scene3d>
          <a:sp3d contourW="7620">
            <a:bevelT w="95250" h="31750"/>
            <a:contourClr>
              <a:srgbClr val="333333"/>
            </a:contourClr>
          </a:sp3d>
        </p:spPr>
      </p:pic>
      <p:sp>
        <p:nvSpPr>
          <p:cNvPr id="4" name="CuadroTexto 3">
            <a:extLst>
              <a:ext uri="{FF2B5EF4-FFF2-40B4-BE49-F238E27FC236}">
                <a16:creationId xmlns:a16="http://schemas.microsoft.com/office/drawing/2014/main" id="{6BACC6E2-8411-499E-957A-BEACD52BCB89}"/>
              </a:ext>
            </a:extLst>
          </p:cNvPr>
          <p:cNvSpPr txBox="1"/>
          <p:nvPr/>
        </p:nvSpPr>
        <p:spPr>
          <a:xfrm>
            <a:off x="3209248" y="872197"/>
            <a:ext cx="5773504" cy="646331"/>
          </a:xfrm>
          <a:prstGeom prst="rect">
            <a:avLst/>
          </a:prstGeom>
          <a:noFill/>
        </p:spPr>
        <p:txBody>
          <a:bodyPr wrap="none" rtlCol="0">
            <a:spAutoFit/>
          </a:bodyPr>
          <a:lstStyle/>
          <a:p>
            <a:pPr algn="ctr"/>
            <a:r>
              <a:rPr lang="es-MX" sz="3600" b="1" dirty="0">
                <a:solidFill>
                  <a:srgbClr val="FF5555"/>
                </a:solidFill>
              </a:rPr>
              <a:t>Elicitación de requerimientos</a:t>
            </a:r>
          </a:p>
        </p:txBody>
      </p:sp>
      <p:sp>
        <p:nvSpPr>
          <p:cNvPr id="8" name="CuadroTexto 7">
            <a:extLst>
              <a:ext uri="{FF2B5EF4-FFF2-40B4-BE49-F238E27FC236}">
                <a16:creationId xmlns:a16="http://schemas.microsoft.com/office/drawing/2014/main" id="{6CFD2584-3E74-4821-904D-0CE43B625F10}"/>
              </a:ext>
            </a:extLst>
          </p:cNvPr>
          <p:cNvSpPr txBox="1"/>
          <p:nvPr/>
        </p:nvSpPr>
        <p:spPr>
          <a:xfrm>
            <a:off x="1644897" y="5007307"/>
            <a:ext cx="1865575" cy="584775"/>
          </a:xfrm>
          <a:prstGeom prst="rect">
            <a:avLst/>
          </a:prstGeom>
          <a:noFill/>
        </p:spPr>
        <p:txBody>
          <a:bodyPr wrap="none" rtlCol="0">
            <a:spAutoFit/>
          </a:bodyPr>
          <a:lstStyle/>
          <a:p>
            <a:pPr algn="ctr"/>
            <a:r>
              <a:rPr lang="es-MX" sz="3200" b="1" dirty="0">
                <a:solidFill>
                  <a:srgbClr val="313131"/>
                </a:solidFill>
              </a:rPr>
              <a:t>Encuestas</a:t>
            </a:r>
          </a:p>
        </p:txBody>
      </p:sp>
      <p:sp>
        <p:nvSpPr>
          <p:cNvPr id="9" name="CuadroTexto 8">
            <a:extLst>
              <a:ext uri="{FF2B5EF4-FFF2-40B4-BE49-F238E27FC236}">
                <a16:creationId xmlns:a16="http://schemas.microsoft.com/office/drawing/2014/main" id="{26AA46ED-3F31-48D6-99DF-28219BCED141}"/>
              </a:ext>
            </a:extLst>
          </p:cNvPr>
          <p:cNvSpPr txBox="1"/>
          <p:nvPr/>
        </p:nvSpPr>
        <p:spPr>
          <a:xfrm>
            <a:off x="5072226" y="5062023"/>
            <a:ext cx="2047548" cy="584775"/>
          </a:xfrm>
          <a:prstGeom prst="rect">
            <a:avLst/>
          </a:prstGeom>
          <a:noFill/>
        </p:spPr>
        <p:txBody>
          <a:bodyPr wrap="none" rtlCol="0">
            <a:spAutoFit/>
          </a:bodyPr>
          <a:lstStyle/>
          <a:p>
            <a:pPr algn="ctr"/>
            <a:r>
              <a:rPr lang="es-MX" sz="3200" b="1" dirty="0">
                <a:solidFill>
                  <a:srgbClr val="313131"/>
                </a:solidFill>
              </a:rPr>
              <a:t>Entrevistas</a:t>
            </a:r>
          </a:p>
        </p:txBody>
      </p:sp>
      <p:sp>
        <p:nvSpPr>
          <p:cNvPr id="10" name="CuadroTexto 9">
            <a:extLst>
              <a:ext uri="{FF2B5EF4-FFF2-40B4-BE49-F238E27FC236}">
                <a16:creationId xmlns:a16="http://schemas.microsoft.com/office/drawing/2014/main" id="{3562D7C9-E009-4802-B9CB-D78B3AE19979}"/>
              </a:ext>
            </a:extLst>
          </p:cNvPr>
          <p:cNvSpPr txBox="1"/>
          <p:nvPr/>
        </p:nvSpPr>
        <p:spPr>
          <a:xfrm>
            <a:off x="8259233" y="5062023"/>
            <a:ext cx="2710164" cy="584775"/>
          </a:xfrm>
          <a:prstGeom prst="rect">
            <a:avLst/>
          </a:prstGeom>
          <a:noFill/>
        </p:spPr>
        <p:txBody>
          <a:bodyPr wrap="square" rtlCol="0">
            <a:spAutoFit/>
          </a:bodyPr>
          <a:lstStyle/>
          <a:p>
            <a:pPr algn="ctr"/>
            <a:r>
              <a:rPr lang="es-MX" sz="3200" b="1" dirty="0">
                <a:solidFill>
                  <a:srgbClr val="313131"/>
                </a:solidFill>
              </a:rPr>
              <a:t>Lluvia de ideas</a:t>
            </a:r>
          </a:p>
        </p:txBody>
      </p:sp>
    </p:spTree>
    <p:extLst>
      <p:ext uri="{BB962C8B-B14F-4D97-AF65-F5344CB8AC3E}">
        <p14:creationId xmlns:p14="http://schemas.microsoft.com/office/powerpoint/2010/main" val="3967529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4654434B-8268-49E0-8D10-F062641C0132}"/>
              </a:ext>
            </a:extLst>
          </p:cNvPr>
          <p:cNvSpPr txBox="1"/>
          <p:nvPr/>
        </p:nvSpPr>
        <p:spPr>
          <a:xfrm>
            <a:off x="5148497" y="604911"/>
            <a:ext cx="1895006" cy="646331"/>
          </a:xfrm>
          <a:prstGeom prst="rect">
            <a:avLst/>
          </a:prstGeom>
          <a:noFill/>
        </p:spPr>
        <p:txBody>
          <a:bodyPr wrap="none" rtlCol="0">
            <a:spAutoFit/>
          </a:bodyPr>
          <a:lstStyle/>
          <a:p>
            <a:pPr algn="ctr"/>
            <a:r>
              <a:rPr lang="es-MX" sz="3600" b="1" dirty="0">
                <a:solidFill>
                  <a:srgbClr val="FF5555"/>
                </a:solidFill>
              </a:rPr>
              <a:t>Encuesta</a:t>
            </a:r>
          </a:p>
        </p:txBody>
      </p:sp>
      <p:pic>
        <p:nvPicPr>
          <p:cNvPr id="4" name="Imagen 3">
            <a:extLst>
              <a:ext uri="{FF2B5EF4-FFF2-40B4-BE49-F238E27FC236}">
                <a16:creationId xmlns:a16="http://schemas.microsoft.com/office/drawing/2014/main" id="{7A918F08-2C5F-4656-8223-8E605541E07A}"/>
              </a:ext>
            </a:extLst>
          </p:cNvPr>
          <p:cNvPicPr>
            <a:picLocks noChangeAspect="1"/>
          </p:cNvPicPr>
          <p:nvPr/>
        </p:nvPicPr>
        <p:blipFill rotWithShape="1">
          <a:blip r:embed="rId2"/>
          <a:srcRect l="25500" t="10237" r="26616" b="12700"/>
          <a:stretch/>
        </p:blipFill>
        <p:spPr>
          <a:xfrm>
            <a:off x="6246057" y="1463039"/>
            <a:ext cx="5458264" cy="4938743"/>
          </a:xfrm>
          <a:prstGeom prst="rect">
            <a:avLst/>
          </a:prstGeom>
        </p:spPr>
      </p:pic>
      <p:sp>
        <p:nvSpPr>
          <p:cNvPr id="5" name="CuadroTexto 4">
            <a:extLst>
              <a:ext uri="{FF2B5EF4-FFF2-40B4-BE49-F238E27FC236}">
                <a16:creationId xmlns:a16="http://schemas.microsoft.com/office/drawing/2014/main" id="{0AD60461-8C68-4D4B-9EBF-890992DD6EA0}"/>
              </a:ext>
            </a:extLst>
          </p:cNvPr>
          <p:cNvSpPr txBox="1"/>
          <p:nvPr/>
        </p:nvSpPr>
        <p:spPr>
          <a:xfrm>
            <a:off x="505569" y="1702191"/>
            <a:ext cx="5149643" cy="4093428"/>
          </a:xfrm>
          <a:prstGeom prst="rect">
            <a:avLst/>
          </a:prstGeom>
          <a:noFill/>
        </p:spPr>
        <p:txBody>
          <a:bodyPr wrap="square" rtlCol="0">
            <a:spAutoFit/>
          </a:bodyPr>
          <a:lstStyle/>
          <a:p>
            <a:pPr algn="just"/>
            <a:r>
              <a:rPr lang="es-MX" sz="2000" dirty="0">
                <a:solidFill>
                  <a:srgbClr val="313131"/>
                </a:solidFill>
              </a:rPr>
              <a:t>La encuesta fue realizada para obtener información que nos ayudara a generar requerimientos y a priorizarlos.</a:t>
            </a:r>
          </a:p>
          <a:p>
            <a:pPr algn="just"/>
            <a:endParaRPr lang="es-MX" sz="2000" dirty="0">
              <a:solidFill>
                <a:srgbClr val="313131"/>
              </a:solidFill>
            </a:endParaRPr>
          </a:p>
          <a:p>
            <a:pPr algn="just"/>
            <a:r>
              <a:rPr lang="es-MX" sz="2000" dirty="0">
                <a:solidFill>
                  <a:srgbClr val="313131"/>
                </a:solidFill>
              </a:rPr>
              <a:t>La encuesta fue inicialmente hecha en Word, pero posteriormente se decidido pasarla a Google Forms para poder llegar a más gente y consultar los resultados con facilidad.</a:t>
            </a:r>
          </a:p>
          <a:p>
            <a:pPr algn="just"/>
            <a:r>
              <a:rPr lang="es-MX" sz="2000" dirty="0">
                <a:solidFill>
                  <a:srgbClr val="313131"/>
                </a:solidFill>
              </a:rPr>
              <a:t>Las personas encuestadas fueron 16, todas ellas amigos o familiares de los miembros del equipo que se encuentran dentro del rango de edades de los perfiles de usuarios elaborados en la primera entrega del proyecto.</a:t>
            </a:r>
          </a:p>
        </p:txBody>
      </p:sp>
    </p:spTree>
    <p:extLst>
      <p:ext uri="{BB962C8B-B14F-4D97-AF65-F5344CB8AC3E}">
        <p14:creationId xmlns:p14="http://schemas.microsoft.com/office/powerpoint/2010/main" val="2971163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Gráfico de las respuestas de Formularios. Título de la pregunta: 1.- ¿Conoces el concepto de donación de sangre?. Número de respuestas: 16&amp;nbsp;respuestas.">
            <a:extLst>
              <a:ext uri="{FF2B5EF4-FFF2-40B4-BE49-F238E27FC236}">
                <a16:creationId xmlns:a16="http://schemas.microsoft.com/office/drawing/2014/main" id="{18F9F2C2-B688-4004-8C62-5D25085FAA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9500"/>
          <a:stretch/>
        </p:blipFill>
        <p:spPr bwMode="auto">
          <a:xfrm>
            <a:off x="963564" y="1412924"/>
            <a:ext cx="4548312" cy="2714169"/>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7CA4CF47-67A2-4C16-9386-12F658C48EA0}"/>
              </a:ext>
            </a:extLst>
          </p:cNvPr>
          <p:cNvSpPr txBox="1"/>
          <p:nvPr/>
        </p:nvSpPr>
        <p:spPr>
          <a:xfrm>
            <a:off x="4178682" y="604911"/>
            <a:ext cx="3834639" cy="646331"/>
          </a:xfrm>
          <a:prstGeom prst="rect">
            <a:avLst/>
          </a:prstGeom>
          <a:noFill/>
        </p:spPr>
        <p:txBody>
          <a:bodyPr wrap="none" rtlCol="0">
            <a:spAutoFit/>
          </a:bodyPr>
          <a:lstStyle/>
          <a:p>
            <a:pPr algn="ctr"/>
            <a:r>
              <a:rPr lang="es-MX" sz="3600" b="1" dirty="0">
                <a:solidFill>
                  <a:srgbClr val="FF5555"/>
                </a:solidFill>
              </a:rPr>
              <a:t>Algunos resultados</a:t>
            </a:r>
          </a:p>
        </p:txBody>
      </p:sp>
      <p:pic>
        <p:nvPicPr>
          <p:cNvPr id="1032" name="Picture 8" descr="Gráfico de las respuestas de Formularios. Título de la pregunta: 2.- ¿Sabes cuáles son los requisitos para poder donar sangre?. Número de respuestas: 16&amp;nbsp;respuestas.">
            <a:extLst>
              <a:ext uri="{FF2B5EF4-FFF2-40B4-BE49-F238E27FC236}">
                <a16:creationId xmlns:a16="http://schemas.microsoft.com/office/drawing/2014/main" id="{02D59F62-EB1E-4D35-8955-6A4FF333D2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7884"/>
          <a:stretch/>
        </p:blipFill>
        <p:spPr bwMode="auto">
          <a:xfrm>
            <a:off x="6544011" y="1412924"/>
            <a:ext cx="4546399" cy="265225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ráfico de las respuestas de Formularios. Título de la pregunta: 3.- ¿Consideras que la donación de sangre es algo importante?. Número de respuestas: 16&amp;nbsp;respuestas.">
            <a:extLst>
              <a:ext uri="{FF2B5EF4-FFF2-40B4-BE49-F238E27FC236}">
                <a16:creationId xmlns:a16="http://schemas.microsoft.com/office/drawing/2014/main" id="{0907B512-B501-4A66-910C-434FC815F7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9961"/>
          <a:stretch/>
        </p:blipFill>
        <p:spPr bwMode="auto">
          <a:xfrm>
            <a:off x="941269" y="4127094"/>
            <a:ext cx="4546398" cy="273090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ráfico de las respuestas de Formularios. Título de la pregunta: 4.- ¿Cuántas veces has donado sangre?. Número de respuestas: 16&amp;nbsp;respuestas.">
            <a:extLst>
              <a:ext uri="{FF2B5EF4-FFF2-40B4-BE49-F238E27FC236}">
                <a16:creationId xmlns:a16="http://schemas.microsoft.com/office/drawing/2014/main" id="{CCD0DD9D-60D9-4047-8A57-F6FD0073A3A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0038"/>
          <a:stretch/>
        </p:blipFill>
        <p:spPr bwMode="auto">
          <a:xfrm>
            <a:off x="6544011" y="4249334"/>
            <a:ext cx="4545408" cy="2391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7019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4654434B-8268-49E0-8D10-F062641C0132}"/>
              </a:ext>
            </a:extLst>
          </p:cNvPr>
          <p:cNvSpPr txBox="1"/>
          <p:nvPr/>
        </p:nvSpPr>
        <p:spPr>
          <a:xfrm>
            <a:off x="5047763" y="773723"/>
            <a:ext cx="2096471" cy="646331"/>
          </a:xfrm>
          <a:prstGeom prst="rect">
            <a:avLst/>
          </a:prstGeom>
          <a:noFill/>
        </p:spPr>
        <p:txBody>
          <a:bodyPr wrap="none" rtlCol="0">
            <a:spAutoFit/>
          </a:bodyPr>
          <a:lstStyle/>
          <a:p>
            <a:pPr algn="ctr"/>
            <a:r>
              <a:rPr lang="es-MX" sz="3600" b="1" dirty="0">
                <a:solidFill>
                  <a:srgbClr val="FF5555"/>
                </a:solidFill>
              </a:rPr>
              <a:t>Entrevista</a:t>
            </a:r>
          </a:p>
        </p:txBody>
      </p:sp>
      <p:sp>
        <p:nvSpPr>
          <p:cNvPr id="5" name="CuadroTexto 4">
            <a:extLst>
              <a:ext uri="{FF2B5EF4-FFF2-40B4-BE49-F238E27FC236}">
                <a16:creationId xmlns:a16="http://schemas.microsoft.com/office/drawing/2014/main" id="{0AD60461-8C68-4D4B-9EBF-890992DD6EA0}"/>
              </a:ext>
            </a:extLst>
          </p:cNvPr>
          <p:cNvSpPr txBox="1"/>
          <p:nvPr/>
        </p:nvSpPr>
        <p:spPr>
          <a:xfrm>
            <a:off x="1502462" y="1814732"/>
            <a:ext cx="9187071" cy="3170099"/>
          </a:xfrm>
          <a:prstGeom prst="rect">
            <a:avLst/>
          </a:prstGeom>
          <a:noFill/>
        </p:spPr>
        <p:txBody>
          <a:bodyPr wrap="square" rtlCol="0">
            <a:spAutoFit/>
          </a:bodyPr>
          <a:lstStyle/>
          <a:p>
            <a:pPr algn="just"/>
            <a:r>
              <a:rPr lang="es-MX" sz="2000" dirty="0">
                <a:solidFill>
                  <a:srgbClr val="313131"/>
                </a:solidFill>
              </a:rPr>
              <a:t>La entrevista fue realizada a una sola persona, ya que era la única que había estado en necesidad de donantes de sangre (B-) tras estar en un accidente automovilístico.</a:t>
            </a:r>
          </a:p>
          <a:p>
            <a:pPr algn="just"/>
            <a:endParaRPr lang="es-MX" sz="2000" dirty="0">
              <a:solidFill>
                <a:srgbClr val="313131"/>
              </a:solidFill>
            </a:endParaRPr>
          </a:p>
          <a:p>
            <a:pPr algn="just"/>
            <a:r>
              <a:rPr lang="es-MX" sz="2000" dirty="0">
                <a:solidFill>
                  <a:srgbClr val="313131"/>
                </a:solidFill>
              </a:rPr>
              <a:t>La información que se obtuvo fue que el recurrir a redes sociales como Facebook para solicitar donantes es altamente ineficiente ya que la solicitud pasa desapercibida y es ignorada debido a que Facebook no es para ello.</a:t>
            </a:r>
          </a:p>
          <a:p>
            <a:pPr algn="just"/>
            <a:r>
              <a:rPr lang="es-MX" sz="2000" dirty="0">
                <a:solidFill>
                  <a:srgbClr val="313131"/>
                </a:solidFill>
              </a:rPr>
              <a:t>Adicionalmente el entrevistado dijo que no conocía aplicaciones para solicitar donantes de sangre, pero que piensa que deben de ser de ayuda para situaciones como la que vivió y de volver a estar en una situación así usaría una aplicación de solicitud de donantes para complementar a las redes sociales.</a:t>
            </a:r>
          </a:p>
        </p:txBody>
      </p:sp>
    </p:spTree>
    <p:extLst>
      <p:ext uri="{BB962C8B-B14F-4D97-AF65-F5344CB8AC3E}">
        <p14:creationId xmlns:p14="http://schemas.microsoft.com/office/powerpoint/2010/main" val="1586414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4654434B-8268-49E0-8D10-F062641C0132}"/>
              </a:ext>
            </a:extLst>
          </p:cNvPr>
          <p:cNvSpPr txBox="1"/>
          <p:nvPr/>
        </p:nvSpPr>
        <p:spPr>
          <a:xfrm>
            <a:off x="4597033" y="773723"/>
            <a:ext cx="2997937" cy="646331"/>
          </a:xfrm>
          <a:prstGeom prst="rect">
            <a:avLst/>
          </a:prstGeom>
          <a:noFill/>
        </p:spPr>
        <p:txBody>
          <a:bodyPr wrap="none" rtlCol="0">
            <a:spAutoFit/>
          </a:bodyPr>
          <a:lstStyle/>
          <a:p>
            <a:pPr algn="ctr"/>
            <a:r>
              <a:rPr lang="es-MX" sz="3600" b="1" dirty="0">
                <a:solidFill>
                  <a:srgbClr val="FF5555"/>
                </a:solidFill>
              </a:rPr>
              <a:t>Lluvia de ideas</a:t>
            </a:r>
          </a:p>
        </p:txBody>
      </p:sp>
      <p:sp>
        <p:nvSpPr>
          <p:cNvPr id="5" name="CuadroTexto 4">
            <a:extLst>
              <a:ext uri="{FF2B5EF4-FFF2-40B4-BE49-F238E27FC236}">
                <a16:creationId xmlns:a16="http://schemas.microsoft.com/office/drawing/2014/main" id="{0AD60461-8C68-4D4B-9EBF-890992DD6EA0}"/>
              </a:ext>
            </a:extLst>
          </p:cNvPr>
          <p:cNvSpPr txBox="1"/>
          <p:nvPr/>
        </p:nvSpPr>
        <p:spPr>
          <a:xfrm>
            <a:off x="832192" y="2151727"/>
            <a:ext cx="5320369" cy="2554545"/>
          </a:xfrm>
          <a:prstGeom prst="rect">
            <a:avLst/>
          </a:prstGeom>
          <a:noFill/>
        </p:spPr>
        <p:txBody>
          <a:bodyPr wrap="square" rtlCol="0">
            <a:spAutoFit/>
          </a:bodyPr>
          <a:lstStyle/>
          <a:p>
            <a:pPr algn="just"/>
            <a:r>
              <a:rPr lang="es-MX" sz="2000" dirty="0">
                <a:solidFill>
                  <a:srgbClr val="313131"/>
                </a:solidFill>
              </a:rPr>
              <a:t>La lluvia de ideas fue empleada para utilizar la información recabada de investigaciones, encuestas y entrevistas para poder escribir los requerimientos del sistema, así como también priorizarlos de manera adecuada.</a:t>
            </a:r>
          </a:p>
          <a:p>
            <a:pPr algn="just"/>
            <a:r>
              <a:rPr lang="es-MX" sz="2000" dirty="0">
                <a:solidFill>
                  <a:srgbClr val="313131"/>
                </a:solidFill>
              </a:rPr>
              <a:t>La lluvia de ideas fue igualmente empleada para elaborar las guías de diseño y crear los prototipos del sistema.</a:t>
            </a:r>
          </a:p>
        </p:txBody>
      </p:sp>
      <p:pic>
        <p:nvPicPr>
          <p:cNvPr id="9" name="Imagen 8">
            <a:extLst>
              <a:ext uri="{FF2B5EF4-FFF2-40B4-BE49-F238E27FC236}">
                <a16:creationId xmlns:a16="http://schemas.microsoft.com/office/drawing/2014/main" id="{45EF8E86-0D21-4391-876C-369C1E444A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2492" y="1657497"/>
            <a:ext cx="4607316" cy="4607316"/>
          </a:xfrm>
          <a:prstGeom prst="rect">
            <a:avLst/>
          </a:prstGeom>
        </p:spPr>
      </p:pic>
    </p:spTree>
    <p:extLst>
      <p:ext uri="{BB962C8B-B14F-4D97-AF65-F5344CB8AC3E}">
        <p14:creationId xmlns:p14="http://schemas.microsoft.com/office/powerpoint/2010/main" val="2978974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836FE62-E242-4277-B868-8A1C2FBB4497}"/>
              </a:ext>
            </a:extLst>
          </p:cNvPr>
          <p:cNvSpPr txBox="1"/>
          <p:nvPr/>
        </p:nvSpPr>
        <p:spPr>
          <a:xfrm>
            <a:off x="4486428" y="872197"/>
            <a:ext cx="3219151" cy="646331"/>
          </a:xfrm>
          <a:prstGeom prst="rect">
            <a:avLst/>
          </a:prstGeom>
          <a:noFill/>
        </p:spPr>
        <p:txBody>
          <a:bodyPr wrap="none" rtlCol="0">
            <a:spAutoFit/>
          </a:bodyPr>
          <a:lstStyle/>
          <a:p>
            <a:pPr algn="ctr"/>
            <a:r>
              <a:rPr lang="es-MX" sz="3600" b="1" dirty="0">
                <a:solidFill>
                  <a:srgbClr val="FF5555"/>
                </a:solidFill>
              </a:rPr>
              <a:t>Guías de diseño</a:t>
            </a:r>
          </a:p>
        </p:txBody>
      </p:sp>
      <p:pic>
        <p:nvPicPr>
          <p:cNvPr id="5" name="Imagen 4">
            <a:extLst>
              <a:ext uri="{FF2B5EF4-FFF2-40B4-BE49-F238E27FC236}">
                <a16:creationId xmlns:a16="http://schemas.microsoft.com/office/drawing/2014/main" id="{2EE04102-8244-4A7E-B99F-46160586E084}"/>
              </a:ext>
            </a:extLst>
          </p:cNvPr>
          <p:cNvPicPr>
            <a:picLocks noChangeAspect="1"/>
          </p:cNvPicPr>
          <p:nvPr/>
        </p:nvPicPr>
        <p:blipFill>
          <a:blip r:embed="rId2"/>
          <a:stretch>
            <a:fillRect/>
          </a:stretch>
        </p:blipFill>
        <p:spPr>
          <a:xfrm>
            <a:off x="573954" y="1976511"/>
            <a:ext cx="5076572" cy="3495821"/>
          </a:xfrm>
          <a:prstGeom prst="rect">
            <a:avLst/>
          </a:prstGeom>
        </p:spPr>
      </p:pic>
      <p:sp>
        <p:nvSpPr>
          <p:cNvPr id="12" name="CuadroTexto 11">
            <a:extLst>
              <a:ext uri="{FF2B5EF4-FFF2-40B4-BE49-F238E27FC236}">
                <a16:creationId xmlns:a16="http://schemas.microsoft.com/office/drawing/2014/main" id="{C47993BE-C05F-42A0-9E46-3339DEBA9290}"/>
              </a:ext>
            </a:extLst>
          </p:cNvPr>
          <p:cNvSpPr txBox="1"/>
          <p:nvPr/>
        </p:nvSpPr>
        <p:spPr>
          <a:xfrm>
            <a:off x="1572715" y="5637927"/>
            <a:ext cx="3079049" cy="584775"/>
          </a:xfrm>
          <a:prstGeom prst="rect">
            <a:avLst/>
          </a:prstGeom>
          <a:noFill/>
        </p:spPr>
        <p:txBody>
          <a:bodyPr wrap="none" rtlCol="0">
            <a:spAutoFit/>
          </a:bodyPr>
          <a:lstStyle/>
          <a:p>
            <a:pPr algn="ctr"/>
            <a:r>
              <a:rPr lang="es-MX" sz="3200" b="1" dirty="0">
                <a:solidFill>
                  <a:srgbClr val="313131"/>
                </a:solidFill>
              </a:rPr>
              <a:t>Paleta de colores</a:t>
            </a:r>
          </a:p>
        </p:txBody>
      </p:sp>
      <p:pic>
        <p:nvPicPr>
          <p:cNvPr id="7" name="Imagen 6">
            <a:extLst>
              <a:ext uri="{FF2B5EF4-FFF2-40B4-BE49-F238E27FC236}">
                <a16:creationId xmlns:a16="http://schemas.microsoft.com/office/drawing/2014/main" id="{0B213B83-BD9A-4E55-B9FC-01D6E4E8D1A7}"/>
              </a:ext>
            </a:extLst>
          </p:cNvPr>
          <p:cNvPicPr>
            <a:picLocks noChangeAspect="1"/>
          </p:cNvPicPr>
          <p:nvPr/>
        </p:nvPicPr>
        <p:blipFill rotWithShape="1">
          <a:blip r:embed="rId3"/>
          <a:srcRect l="4732" t="6848" r="4808"/>
          <a:stretch/>
        </p:blipFill>
        <p:spPr>
          <a:xfrm>
            <a:off x="6322429" y="2276574"/>
            <a:ext cx="5295617" cy="2895693"/>
          </a:xfrm>
          <a:prstGeom prst="rect">
            <a:avLst/>
          </a:prstGeom>
        </p:spPr>
      </p:pic>
      <p:sp>
        <p:nvSpPr>
          <p:cNvPr id="15" name="CuadroTexto 14">
            <a:extLst>
              <a:ext uri="{FF2B5EF4-FFF2-40B4-BE49-F238E27FC236}">
                <a16:creationId xmlns:a16="http://schemas.microsoft.com/office/drawing/2014/main" id="{C2216818-8F50-4843-80DB-03DFD9052C9B}"/>
              </a:ext>
            </a:extLst>
          </p:cNvPr>
          <p:cNvSpPr txBox="1"/>
          <p:nvPr/>
        </p:nvSpPr>
        <p:spPr>
          <a:xfrm>
            <a:off x="7696076" y="5637925"/>
            <a:ext cx="2548326" cy="584775"/>
          </a:xfrm>
          <a:prstGeom prst="rect">
            <a:avLst/>
          </a:prstGeom>
          <a:noFill/>
        </p:spPr>
        <p:txBody>
          <a:bodyPr wrap="none" rtlCol="0">
            <a:spAutoFit/>
          </a:bodyPr>
          <a:lstStyle/>
          <a:p>
            <a:pPr algn="ctr"/>
            <a:r>
              <a:rPr lang="es-MX" sz="3200" b="1" dirty="0">
                <a:solidFill>
                  <a:srgbClr val="313131"/>
                </a:solidFill>
              </a:rPr>
              <a:t>Componentes</a:t>
            </a:r>
          </a:p>
        </p:txBody>
      </p:sp>
    </p:spTree>
    <p:extLst>
      <p:ext uri="{BB962C8B-B14F-4D97-AF65-F5344CB8AC3E}">
        <p14:creationId xmlns:p14="http://schemas.microsoft.com/office/powerpoint/2010/main" val="132235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836FE62-E242-4277-B868-8A1C2FBB4497}"/>
              </a:ext>
            </a:extLst>
          </p:cNvPr>
          <p:cNvSpPr txBox="1"/>
          <p:nvPr/>
        </p:nvSpPr>
        <p:spPr>
          <a:xfrm>
            <a:off x="4486428" y="872197"/>
            <a:ext cx="3219151" cy="646331"/>
          </a:xfrm>
          <a:prstGeom prst="rect">
            <a:avLst/>
          </a:prstGeom>
          <a:noFill/>
        </p:spPr>
        <p:txBody>
          <a:bodyPr wrap="none" rtlCol="0">
            <a:spAutoFit/>
          </a:bodyPr>
          <a:lstStyle/>
          <a:p>
            <a:pPr algn="ctr"/>
            <a:r>
              <a:rPr lang="es-MX" sz="3600" b="1" dirty="0">
                <a:solidFill>
                  <a:srgbClr val="FF5555"/>
                </a:solidFill>
              </a:rPr>
              <a:t>Guías de diseño</a:t>
            </a:r>
          </a:p>
        </p:txBody>
      </p:sp>
      <p:sp>
        <p:nvSpPr>
          <p:cNvPr id="12" name="CuadroTexto 11">
            <a:extLst>
              <a:ext uri="{FF2B5EF4-FFF2-40B4-BE49-F238E27FC236}">
                <a16:creationId xmlns:a16="http://schemas.microsoft.com/office/drawing/2014/main" id="{C47993BE-C05F-42A0-9E46-3339DEBA9290}"/>
              </a:ext>
            </a:extLst>
          </p:cNvPr>
          <p:cNvSpPr txBox="1"/>
          <p:nvPr/>
        </p:nvSpPr>
        <p:spPr>
          <a:xfrm>
            <a:off x="2299195" y="5637924"/>
            <a:ext cx="2056974" cy="584775"/>
          </a:xfrm>
          <a:prstGeom prst="rect">
            <a:avLst/>
          </a:prstGeom>
          <a:noFill/>
        </p:spPr>
        <p:txBody>
          <a:bodyPr wrap="none" rtlCol="0">
            <a:spAutoFit/>
          </a:bodyPr>
          <a:lstStyle/>
          <a:p>
            <a:pPr algn="ctr"/>
            <a:r>
              <a:rPr lang="es-MX" sz="3200" b="1" dirty="0">
                <a:solidFill>
                  <a:srgbClr val="313131"/>
                </a:solidFill>
              </a:rPr>
              <a:t>Tipografías</a:t>
            </a:r>
          </a:p>
        </p:txBody>
      </p:sp>
      <p:sp>
        <p:nvSpPr>
          <p:cNvPr id="15" name="CuadroTexto 14">
            <a:extLst>
              <a:ext uri="{FF2B5EF4-FFF2-40B4-BE49-F238E27FC236}">
                <a16:creationId xmlns:a16="http://schemas.microsoft.com/office/drawing/2014/main" id="{C2216818-8F50-4843-80DB-03DFD9052C9B}"/>
              </a:ext>
            </a:extLst>
          </p:cNvPr>
          <p:cNvSpPr txBox="1"/>
          <p:nvPr/>
        </p:nvSpPr>
        <p:spPr>
          <a:xfrm>
            <a:off x="8474611" y="5637923"/>
            <a:ext cx="1325363" cy="584775"/>
          </a:xfrm>
          <a:prstGeom prst="rect">
            <a:avLst/>
          </a:prstGeom>
          <a:noFill/>
        </p:spPr>
        <p:txBody>
          <a:bodyPr wrap="none" rtlCol="0">
            <a:spAutoFit/>
          </a:bodyPr>
          <a:lstStyle/>
          <a:p>
            <a:pPr algn="ctr"/>
            <a:r>
              <a:rPr lang="es-MX" sz="3200" b="1" dirty="0">
                <a:solidFill>
                  <a:srgbClr val="313131"/>
                </a:solidFill>
              </a:rPr>
              <a:t>Layout</a:t>
            </a:r>
          </a:p>
        </p:txBody>
      </p:sp>
      <p:pic>
        <p:nvPicPr>
          <p:cNvPr id="6" name="Imagen 5">
            <a:extLst>
              <a:ext uri="{FF2B5EF4-FFF2-40B4-BE49-F238E27FC236}">
                <a16:creationId xmlns:a16="http://schemas.microsoft.com/office/drawing/2014/main" id="{7AA28314-1260-4891-8DBE-800C955E1E7B}"/>
              </a:ext>
            </a:extLst>
          </p:cNvPr>
          <p:cNvPicPr>
            <a:picLocks noChangeAspect="1"/>
          </p:cNvPicPr>
          <p:nvPr/>
        </p:nvPicPr>
        <p:blipFill rotWithShape="1">
          <a:blip r:embed="rId2"/>
          <a:srcRect l="25269" t="33188" r="24538" b="22653"/>
          <a:stretch/>
        </p:blipFill>
        <p:spPr>
          <a:xfrm>
            <a:off x="559364" y="2365507"/>
            <a:ext cx="5536636" cy="2738662"/>
          </a:xfrm>
          <a:prstGeom prst="rect">
            <a:avLst/>
          </a:prstGeom>
        </p:spPr>
      </p:pic>
      <p:pic>
        <p:nvPicPr>
          <p:cNvPr id="13" name="Imagen 12">
            <a:extLst>
              <a:ext uri="{FF2B5EF4-FFF2-40B4-BE49-F238E27FC236}">
                <a16:creationId xmlns:a16="http://schemas.microsoft.com/office/drawing/2014/main" id="{6530553E-DC66-46F0-B0E9-92667CD1DDA4}"/>
              </a:ext>
            </a:extLst>
          </p:cNvPr>
          <p:cNvPicPr/>
          <p:nvPr/>
        </p:nvPicPr>
        <p:blipFill rotWithShape="1">
          <a:blip r:embed="rId3"/>
          <a:srcRect l="19613" t="23989" r="18954" b="11065"/>
          <a:stretch/>
        </p:blipFill>
        <p:spPr bwMode="auto">
          <a:xfrm>
            <a:off x="6641950" y="2365507"/>
            <a:ext cx="4990686" cy="273866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0625627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215</TotalTime>
  <Words>1607</Words>
  <Application>Microsoft Office PowerPoint</Application>
  <PresentationFormat>Panorámica</PresentationFormat>
  <Paragraphs>178</Paragraphs>
  <Slides>28</Slides>
  <Notes>3</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28</vt:i4>
      </vt:variant>
    </vt:vector>
  </HeadingPairs>
  <TitlesOfParts>
    <vt:vector size="34" baseType="lpstr">
      <vt:lpstr>Arial</vt:lpstr>
      <vt:lpstr>Calibri</vt:lpstr>
      <vt:lpstr>Calibri Light</vt:lpstr>
      <vt:lpstr>Montserrat</vt:lpstr>
      <vt:lpstr>Times New Roman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CARLOS JOSUE CHAN GONGORA</dc:creator>
  <cp:lastModifiedBy>CARLOS JOSUE CHAN GONGORA</cp:lastModifiedBy>
  <cp:revision>9</cp:revision>
  <dcterms:created xsi:type="dcterms:W3CDTF">2021-06-17T16:15:04Z</dcterms:created>
  <dcterms:modified xsi:type="dcterms:W3CDTF">2021-06-18T01:18:03Z</dcterms:modified>
</cp:coreProperties>
</file>